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1" r:id="rId2"/>
  </p:sldMasterIdLst>
  <p:notesMasterIdLst>
    <p:notesMasterId r:id="rId38"/>
  </p:notesMasterIdLst>
  <p:sldIdLst>
    <p:sldId id="503" r:id="rId3"/>
    <p:sldId id="256" r:id="rId4"/>
    <p:sldId id="481" r:id="rId5"/>
    <p:sldId id="523" r:id="rId6"/>
    <p:sldId id="521" r:id="rId7"/>
    <p:sldId id="574" r:id="rId8"/>
    <p:sldId id="524" r:id="rId9"/>
    <p:sldId id="483" r:id="rId10"/>
    <p:sldId id="509" r:id="rId11"/>
    <p:sldId id="485" r:id="rId12"/>
    <p:sldId id="494" r:id="rId13"/>
    <p:sldId id="495" r:id="rId14"/>
    <p:sldId id="496" r:id="rId15"/>
    <p:sldId id="499" r:id="rId16"/>
    <p:sldId id="497" r:id="rId17"/>
    <p:sldId id="540" r:id="rId18"/>
    <p:sldId id="572" r:id="rId19"/>
    <p:sldId id="541" r:id="rId20"/>
    <p:sldId id="573" r:id="rId21"/>
    <p:sldId id="552" r:id="rId22"/>
    <p:sldId id="577" r:id="rId23"/>
    <p:sldId id="578" r:id="rId24"/>
    <p:sldId id="534" r:id="rId25"/>
    <p:sldId id="544" r:id="rId26"/>
    <p:sldId id="585" r:id="rId27"/>
    <p:sldId id="579" r:id="rId28"/>
    <p:sldId id="586" r:id="rId29"/>
    <p:sldId id="587" r:id="rId30"/>
    <p:sldId id="588" r:id="rId31"/>
    <p:sldId id="589" r:id="rId32"/>
    <p:sldId id="591" r:id="rId33"/>
    <p:sldId id="592" r:id="rId34"/>
    <p:sldId id="580" r:id="rId35"/>
    <p:sldId id="581" r:id="rId36"/>
    <p:sldId id="575" r:id="rId3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457200" rtl="0" eaLnBrk="1" latinLnBrk="0" hangingPunct="1">
      <a:defRPr kern="1200">
        <a:solidFill>
          <a:schemeClr val="tx1"/>
        </a:solidFill>
        <a:latin typeface="Arial" charset="0"/>
        <a:ea typeface="+mn-ea"/>
        <a:cs typeface="+mn-cs"/>
      </a:defRPr>
    </a:lvl6pPr>
    <a:lvl7pPr marL="2743200" algn="l" defTabSz="457200" rtl="0" eaLnBrk="1" latinLnBrk="0" hangingPunct="1">
      <a:defRPr kern="1200">
        <a:solidFill>
          <a:schemeClr val="tx1"/>
        </a:solidFill>
        <a:latin typeface="Arial" charset="0"/>
        <a:ea typeface="+mn-ea"/>
        <a:cs typeface="+mn-cs"/>
      </a:defRPr>
    </a:lvl7pPr>
    <a:lvl8pPr marL="3200400" algn="l" defTabSz="457200" rtl="0" eaLnBrk="1" latinLnBrk="0" hangingPunct="1">
      <a:defRPr kern="1200">
        <a:solidFill>
          <a:schemeClr val="tx1"/>
        </a:solidFill>
        <a:latin typeface="Arial" charset="0"/>
        <a:ea typeface="+mn-ea"/>
        <a:cs typeface="+mn-cs"/>
      </a:defRPr>
    </a:lvl8pPr>
    <a:lvl9pPr marL="3657600" algn="l" defTabSz="4572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a:srgbClr val="BBE0E3"/>
    <a:srgbClr val="E3AC83"/>
    <a:srgbClr val="181818"/>
    <a:srgbClr val="34363A"/>
    <a:srgbClr val="FFFF66"/>
    <a:srgbClr val="FF0000"/>
    <a:srgbClr val="BDBFC1"/>
    <a:srgbClr val="EAC3B4"/>
    <a:srgbClr val="AC86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959" autoAdjust="0"/>
    <p:restoredTop sz="82260"/>
  </p:normalViewPr>
  <p:slideViewPr>
    <p:cSldViewPr snapToGrid="0">
      <p:cViewPr varScale="1">
        <p:scale>
          <a:sx n="89" d="100"/>
          <a:sy n="89" d="100"/>
        </p:scale>
        <p:origin x="1304" y="48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s-ES_tradnl"/>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s-ES_tradnl"/>
          </a:p>
        </p:txBody>
      </p:sp>
      <p:sp>
        <p:nvSpPr>
          <p:cNvPr id="2560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Haga clic para modificar el estilo de texto del patrón</a:t>
            </a:r>
          </a:p>
          <a:p>
            <a:pPr lvl="1"/>
            <a:r>
              <a:rPr lang="en-US"/>
              <a:t>Segundo nivel</a:t>
            </a:r>
          </a:p>
          <a:p>
            <a:pPr lvl="2"/>
            <a:r>
              <a:rPr lang="en-US"/>
              <a:t>Tercer nivel</a:t>
            </a:r>
          </a:p>
          <a:p>
            <a:pPr lvl="3"/>
            <a:r>
              <a:rPr lang="en-US"/>
              <a:t>Cuarto nivel</a:t>
            </a:r>
          </a:p>
          <a:p>
            <a:pPr lvl="4"/>
            <a:r>
              <a:rPr lang="en-US"/>
              <a:t>Quinto nivel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s-ES_tradnl"/>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1E492AF-BD28-844A-9AE6-7501834C0083}" type="slidenum">
              <a:rPr lang="en-US"/>
              <a:pPr/>
              <a:t>‹#›</a:t>
            </a:fld>
            <a:endParaRPr lang="en-US"/>
          </a:p>
        </p:txBody>
      </p:sp>
    </p:spTree>
    <p:extLst>
      <p:ext uri="{BB962C8B-B14F-4D97-AF65-F5344CB8AC3E}">
        <p14:creationId xmlns:p14="http://schemas.microsoft.com/office/powerpoint/2010/main" val="28962196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39368921-76A0-4AD0-9C73-38820D030D86}" type="slidenum">
              <a:rPr lang="en-US"/>
              <a:pPr/>
              <a:t>1</a:t>
            </a:fld>
            <a:endParaRPr lang="en-US"/>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endParaRPr lang="es-ES"/>
          </a:p>
        </p:txBody>
      </p:sp>
    </p:spTree>
    <p:extLst>
      <p:ext uri="{BB962C8B-B14F-4D97-AF65-F5344CB8AC3E}">
        <p14:creationId xmlns:p14="http://schemas.microsoft.com/office/powerpoint/2010/main" val="467279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467CBDD7-73D8-9B43-BD1F-1839DCE59A40}" type="slidenum">
              <a:rPr lang="en-US"/>
              <a:pPr/>
              <a:t>14</a:t>
            </a:fld>
            <a:endParaRPr lang="en-US"/>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noFill/>
          <a:ln/>
        </p:spPr>
        <p:txBody>
          <a:bodyPr/>
          <a:lstStyle/>
          <a:p>
            <a:pPr eaLnBrk="1" hangingPunct="1"/>
            <a:endParaRPr lang="es-ES" dirty="0">
              <a:latin typeface="Arial" charset="0"/>
            </a:endParaRPr>
          </a:p>
        </p:txBody>
      </p:sp>
    </p:spTree>
    <p:extLst>
      <p:ext uri="{BB962C8B-B14F-4D97-AF65-F5344CB8AC3E}">
        <p14:creationId xmlns:p14="http://schemas.microsoft.com/office/powerpoint/2010/main" val="17326586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3632ACF5-D53C-164B-A5FB-68C4E461EBF3}" type="slidenum">
              <a:rPr lang="en-US"/>
              <a:pPr/>
              <a:t>15</a:t>
            </a:fld>
            <a:endParaRPr lang="en-US"/>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endParaRPr lang="es-ES" dirty="0">
              <a:latin typeface="Arial" charset="0"/>
            </a:endParaRPr>
          </a:p>
        </p:txBody>
      </p:sp>
    </p:spTree>
    <p:extLst>
      <p:ext uri="{BB962C8B-B14F-4D97-AF65-F5344CB8AC3E}">
        <p14:creationId xmlns:p14="http://schemas.microsoft.com/office/powerpoint/2010/main" val="915173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3632ACF5-D53C-164B-A5FB-68C4E461EBF3}" type="slidenum">
              <a:rPr lang="en-US"/>
              <a:pPr/>
              <a:t>20</a:t>
            </a:fld>
            <a:endParaRPr lang="en-US"/>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2449021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3632ACF5-D53C-164B-A5FB-68C4E461EBF3}" type="slidenum">
              <a:rPr lang="en-US"/>
              <a:pPr/>
              <a:t>21</a:t>
            </a:fld>
            <a:endParaRPr lang="en-US"/>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endParaRPr lang="es-ES" dirty="0">
              <a:latin typeface="Arial" charset="0"/>
            </a:endParaRPr>
          </a:p>
        </p:txBody>
      </p:sp>
    </p:spTree>
    <p:extLst>
      <p:ext uri="{BB962C8B-B14F-4D97-AF65-F5344CB8AC3E}">
        <p14:creationId xmlns:p14="http://schemas.microsoft.com/office/powerpoint/2010/main" val="23852077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3632ACF5-D53C-164B-A5FB-68C4E461EBF3}" type="slidenum">
              <a:rPr lang="en-US"/>
              <a:pPr/>
              <a:t>22</a:t>
            </a:fld>
            <a:endParaRPr lang="en-US"/>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32128351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dirty="0"/>
          </a:p>
        </p:txBody>
      </p:sp>
      <p:sp>
        <p:nvSpPr>
          <p:cNvPr id="4" name="Slide Number Placeholder 3"/>
          <p:cNvSpPr>
            <a:spLocks noGrp="1"/>
          </p:cNvSpPr>
          <p:nvPr>
            <p:ph type="sldNum" sz="quarter" idx="5"/>
          </p:nvPr>
        </p:nvSpPr>
        <p:spPr/>
        <p:txBody>
          <a:bodyPr/>
          <a:lstStyle/>
          <a:p>
            <a:fld id="{21E492AF-BD28-844A-9AE6-7501834C0083}" type="slidenum">
              <a:rPr lang="en-US" smtClean="0"/>
              <a:pPr/>
              <a:t>23</a:t>
            </a:fld>
            <a:endParaRPr lang="en-US"/>
          </a:p>
        </p:txBody>
      </p:sp>
    </p:spTree>
    <p:extLst>
      <p:ext uri="{BB962C8B-B14F-4D97-AF65-F5344CB8AC3E}">
        <p14:creationId xmlns:p14="http://schemas.microsoft.com/office/powerpoint/2010/main" val="41081465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39368921-76A0-4AD0-9C73-38820D030D86}" type="slidenum">
              <a:rPr lang="en-US"/>
              <a:pPr/>
              <a:t>35</a:t>
            </a:fld>
            <a:endParaRPr lang="en-US"/>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endParaRPr lang="es-ES"/>
          </a:p>
        </p:txBody>
      </p:sp>
    </p:spTree>
    <p:extLst>
      <p:ext uri="{BB962C8B-B14F-4D97-AF65-F5344CB8AC3E}">
        <p14:creationId xmlns:p14="http://schemas.microsoft.com/office/powerpoint/2010/main" val="37133820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9A029382-54D5-FD44-9666-2FE1322E93BE}" type="slidenum">
              <a:rPr lang="en-US"/>
              <a:pPr/>
              <a:t>2</a:t>
            </a:fld>
            <a:endParaRPr lang="en-US"/>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2139517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p>
            <a:fld id="{E8FD062D-3B2E-8A41-9873-26D975095FBE}" type="slidenum">
              <a:rPr lang="en-US"/>
              <a:pPr/>
              <a:t>3</a:t>
            </a:fld>
            <a:endParaRPr lang="en-US"/>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16026807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A2240F7-6F1E-9F4C-9E07-A7340A9556CF}" type="slidenum">
              <a:rPr lang="en-US"/>
              <a:pPr/>
              <a:t>8</a:t>
            </a:fld>
            <a:endParaRPr lang="en-US"/>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3687540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A2240F7-6F1E-9F4C-9E07-A7340A9556CF}" type="slidenum">
              <a:rPr lang="en-US"/>
              <a:pPr/>
              <a:t>9</a:t>
            </a:fld>
            <a:endParaRPr lang="en-US"/>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115299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74F93C2D-0DAE-4E4B-BD09-FAC2DEA4FCED}" type="slidenum">
              <a:rPr lang="en-US"/>
              <a:pPr/>
              <a:t>10</a:t>
            </a:fld>
            <a:endParaRPr lang="en-US"/>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509753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09AE7BC3-F9F8-6E4C-ADBA-62FC91F8CFD3}" type="slidenum">
              <a:rPr lang="en-US"/>
              <a:pPr/>
              <a:t>11</a:t>
            </a:fld>
            <a:endParaRPr lang="en-US"/>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1109344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36AB4ACC-898F-094F-890C-FD5BBBEB5189}" type="slidenum">
              <a:rPr lang="en-US"/>
              <a:pPr/>
              <a:t>12</a:t>
            </a:fld>
            <a:endParaRPr lang="en-US"/>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297332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p>
            <a:fld id="{CE623B0D-C2BC-E742-94BB-E3F3E8EB397C}" type="slidenum">
              <a:rPr lang="en-US"/>
              <a:pPr/>
              <a:t>13</a:t>
            </a:fld>
            <a:endParaRPr lang="en-US"/>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76914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a:prstGeom prst="rect">
            <a:avLst/>
          </a:prstGeom>
        </p:spPr>
        <p:txBody>
          <a:bodyPr/>
          <a:lstStyle/>
          <a:p>
            <a:r>
              <a:rPr lang="es-ES" dirty="0"/>
              <a:t>Haga clic para modificar el estilo de título del patrón</a:t>
            </a:r>
            <a:endParaRPr lang="es-CL" dirty="0"/>
          </a:p>
        </p:txBody>
      </p:sp>
      <p:sp>
        <p:nvSpPr>
          <p:cNvPr id="3" name="2 Subtítulo"/>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 dirty="0"/>
              <a:t>Haga clic para modificar el estilo de subtítulo del patrón</a:t>
            </a:r>
            <a:endParaRPr lang="es-CL"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texto vertical"/>
          <p:cNvSpPr>
            <a:spLocks noGrp="1"/>
          </p:cNvSpPr>
          <p:nvPr>
            <p:ph type="body" orient="vert" idx="1"/>
          </p:nvPr>
        </p:nvSpPr>
        <p:spPr>
          <a:xfrm>
            <a:off x="457200" y="1600200"/>
            <a:ext cx="8229600" cy="4525963"/>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a:prstGeom prst="rect">
            <a:avLst/>
          </a:prstGeom>
        </p:spPr>
        <p:txBody>
          <a:bodyPr vert="eaVert"/>
          <a:lstStyle/>
          <a:p>
            <a:r>
              <a:rPr lang="es-ES"/>
              <a:t>Haga clic para modificar el estilo de título del patrón</a:t>
            </a:r>
            <a:endParaRPr lang="es-CL"/>
          </a:p>
        </p:txBody>
      </p:sp>
      <p:sp>
        <p:nvSpPr>
          <p:cNvPr id="3" name="2 Marcador de texto vertical"/>
          <p:cNvSpPr>
            <a:spLocks noGrp="1"/>
          </p:cNvSpPr>
          <p:nvPr>
            <p:ph type="body" orient="vert" idx="1"/>
          </p:nvPr>
        </p:nvSpPr>
        <p:spPr>
          <a:xfrm>
            <a:off x="457200" y="274638"/>
            <a:ext cx="6019800" cy="5851525"/>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a:prstGeom prst="rect">
            <a:avLst/>
          </a:prstGeom>
        </p:spPr>
        <p:txBody>
          <a:bodyPr/>
          <a:lstStyle/>
          <a:p>
            <a:r>
              <a:rPr lang="es-ES"/>
              <a:t>Haga clic para modificar el estilo de título del patrón</a:t>
            </a:r>
            <a:endParaRPr lang="es-CL"/>
          </a:p>
        </p:txBody>
      </p:sp>
      <p:sp>
        <p:nvSpPr>
          <p:cNvPr id="3" name="2 Subtítulo"/>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
              <a:t>Haga clic para modificar el estilo de subtítulo del patrón</a:t>
            </a:r>
            <a:endParaRPr lang="es-CL"/>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contenido"/>
          <p:cNvSpPr>
            <a:spLocks noGrp="1"/>
          </p:cNvSpPr>
          <p:nvPr>
            <p:ph idx="1"/>
          </p:nvPr>
        </p:nvSpPr>
        <p:spPr>
          <a:xfrm>
            <a:off x="457200" y="1600200"/>
            <a:ext cx="8229600" cy="4525963"/>
          </a:xfrm>
          <a:prstGeom prst="rect">
            <a:avLst/>
          </a:prstGeo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s-ES"/>
              <a:t>Haga clic para modificar el estilo de título del patrón</a:t>
            </a:r>
            <a:endParaRPr lang="es-CL"/>
          </a:p>
        </p:txBody>
      </p:sp>
      <p:sp>
        <p:nvSpPr>
          <p:cNvPr id="3" name="2 Marcador de texto"/>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
              <a:t>Haga clic para modificar el estilo de texto del patrón</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contenido"/>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contenido"/>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lvl1pPr>
              <a:defRPr/>
            </a:lvl1pPr>
          </a:lstStyle>
          <a:p>
            <a:r>
              <a:rPr lang="es-ES"/>
              <a:t>Haga clic para modificar el estilo de título del patrón</a:t>
            </a:r>
            <a:endParaRPr lang="es-CL"/>
          </a:p>
        </p:txBody>
      </p:sp>
      <p:sp>
        <p:nvSpPr>
          <p:cNvPr id="3" name="2 Marcador de texto"/>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4 Marcador de texto"/>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a:prstGeom prst="rect">
            <a:avLst/>
          </a:prstGeom>
        </p:spPr>
        <p:txBody>
          <a:bodyPr anchor="b"/>
          <a:lstStyle>
            <a:lvl1pPr algn="l">
              <a:defRPr sz="2000" b="1"/>
            </a:lvl1pPr>
          </a:lstStyle>
          <a:p>
            <a:r>
              <a:rPr lang="es-ES"/>
              <a:t>Haga clic para modificar el estilo de título del patrón</a:t>
            </a:r>
            <a:endParaRPr lang="es-CL"/>
          </a:p>
        </p:txBody>
      </p:sp>
      <p:sp>
        <p:nvSpPr>
          <p:cNvPr id="3" name="2 Marcador de contenido"/>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texto"/>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contenido"/>
          <p:cNvSpPr>
            <a:spLocks noGrp="1"/>
          </p:cNvSpPr>
          <p:nvPr>
            <p:ph idx="1"/>
          </p:nvPr>
        </p:nvSpPr>
        <p:spPr>
          <a:xfrm>
            <a:off x="457200" y="1600200"/>
            <a:ext cx="8229600" cy="4525963"/>
          </a:xfrm>
          <a:prstGeom prst="rect">
            <a:avLst/>
          </a:prstGeo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a:prstGeom prst="rect">
            <a:avLst/>
          </a:prstGeom>
        </p:spPr>
        <p:txBody>
          <a:bodyPr anchor="b"/>
          <a:lstStyle>
            <a:lvl1pPr algn="l">
              <a:defRPr sz="2000" b="1"/>
            </a:lvl1pPr>
          </a:lstStyle>
          <a:p>
            <a:r>
              <a:rPr lang="es-ES"/>
              <a:t>Haga clic para modificar el estilo de título del patrón</a:t>
            </a:r>
            <a:endParaRPr lang="es-CL"/>
          </a:p>
        </p:txBody>
      </p:sp>
      <p:sp>
        <p:nvSpPr>
          <p:cNvPr id="3" name="2 Marcador de posición de imagen"/>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CL" noProof="0"/>
          </a:p>
        </p:txBody>
      </p:sp>
      <p:sp>
        <p:nvSpPr>
          <p:cNvPr id="4" name="3 Marcador de texto"/>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texto vertical"/>
          <p:cNvSpPr>
            <a:spLocks noGrp="1"/>
          </p:cNvSpPr>
          <p:nvPr>
            <p:ph type="body" orient="vert" idx="1"/>
          </p:nvPr>
        </p:nvSpPr>
        <p:spPr>
          <a:xfrm>
            <a:off x="457200" y="1600200"/>
            <a:ext cx="8229600" cy="4525963"/>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a:prstGeom prst="rect">
            <a:avLst/>
          </a:prstGeom>
        </p:spPr>
        <p:txBody>
          <a:bodyPr vert="eaVert"/>
          <a:lstStyle/>
          <a:p>
            <a:r>
              <a:rPr lang="es-ES"/>
              <a:t>Haga clic para modificar el estilo de título del patrón</a:t>
            </a:r>
            <a:endParaRPr lang="es-CL"/>
          </a:p>
        </p:txBody>
      </p:sp>
      <p:sp>
        <p:nvSpPr>
          <p:cNvPr id="3" name="2 Marcador de texto vertical"/>
          <p:cNvSpPr>
            <a:spLocks noGrp="1"/>
          </p:cNvSpPr>
          <p:nvPr>
            <p:ph type="body" orient="vert" idx="1"/>
          </p:nvPr>
        </p:nvSpPr>
        <p:spPr>
          <a:xfrm>
            <a:off x="457200" y="274638"/>
            <a:ext cx="6019800" cy="5851525"/>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s-ES"/>
              <a:t>Haga clic para modificar el estilo de título del patrón</a:t>
            </a:r>
            <a:endParaRPr lang="es-CL"/>
          </a:p>
        </p:txBody>
      </p:sp>
      <p:sp>
        <p:nvSpPr>
          <p:cNvPr id="3" name="2 Marcador de texto"/>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
              <a:t>Haga clic para modificar el estilo de texto del patrón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contenido"/>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contenido"/>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lvl1pPr>
              <a:defRPr/>
            </a:lvl1pPr>
          </a:lstStyle>
          <a:p>
            <a:r>
              <a:rPr lang="es-ES"/>
              <a:t>Haga clic para modificar el estilo de título del patrón</a:t>
            </a:r>
            <a:endParaRPr lang="es-CL"/>
          </a:p>
        </p:txBody>
      </p:sp>
      <p:sp>
        <p:nvSpPr>
          <p:cNvPr id="3" name="2 Marcador de texto"/>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4 Marcador de texto"/>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a:prstGeom prst="rect">
            <a:avLst/>
          </a:prstGeom>
        </p:spPr>
        <p:txBody>
          <a:bodyPr anchor="b"/>
          <a:lstStyle>
            <a:lvl1pPr algn="l">
              <a:defRPr sz="2000" b="1"/>
            </a:lvl1pPr>
          </a:lstStyle>
          <a:p>
            <a:r>
              <a:rPr lang="es-ES"/>
              <a:t>Haga clic para modificar el estilo de título del patrón</a:t>
            </a:r>
            <a:endParaRPr lang="es-CL"/>
          </a:p>
        </p:txBody>
      </p:sp>
      <p:sp>
        <p:nvSpPr>
          <p:cNvPr id="3" name="2 Marcador de contenido"/>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texto"/>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a:prstGeom prst="rect">
            <a:avLst/>
          </a:prstGeom>
        </p:spPr>
        <p:txBody>
          <a:bodyPr anchor="b"/>
          <a:lstStyle>
            <a:lvl1pPr algn="l">
              <a:defRPr sz="2000" b="1"/>
            </a:lvl1pPr>
          </a:lstStyle>
          <a:p>
            <a:r>
              <a:rPr lang="es-ES"/>
              <a:t>Haga clic para modificar el estilo de título del patrón</a:t>
            </a:r>
            <a:endParaRPr lang="es-CL"/>
          </a:p>
        </p:txBody>
      </p:sp>
      <p:sp>
        <p:nvSpPr>
          <p:cNvPr id="3" name="2 Marcador de posición de imagen"/>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CL" noProof="0"/>
          </a:p>
        </p:txBody>
      </p:sp>
      <p:sp>
        <p:nvSpPr>
          <p:cNvPr id="4" name="3 Marcador de texto"/>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itchFamily="34" charset="0"/>
        </a:defRPr>
      </a:lvl2pPr>
      <a:lvl3pPr algn="ctr" rtl="0" eaLnBrk="0" fontAlgn="base" hangingPunct="0">
        <a:spcBef>
          <a:spcPct val="0"/>
        </a:spcBef>
        <a:spcAft>
          <a:spcPct val="0"/>
        </a:spcAft>
        <a:defRPr sz="4400">
          <a:solidFill>
            <a:schemeClr val="tx2"/>
          </a:solidFill>
          <a:latin typeface="Arial" pitchFamily="34" charset="0"/>
        </a:defRPr>
      </a:lvl3pPr>
      <a:lvl4pPr algn="ctr" rtl="0" eaLnBrk="0" fontAlgn="base" hangingPunct="0">
        <a:spcBef>
          <a:spcPct val="0"/>
        </a:spcBef>
        <a:spcAft>
          <a:spcPct val="0"/>
        </a:spcAft>
        <a:defRPr sz="4400">
          <a:solidFill>
            <a:schemeClr val="tx2"/>
          </a:solidFill>
          <a:latin typeface="Arial" pitchFamily="34" charset="0"/>
        </a:defRPr>
      </a:lvl4pPr>
      <a:lvl5pPr algn="ctr" rtl="0" eaLnBrk="0" fontAlgn="base" hangingPunct="0">
        <a:spcBef>
          <a:spcPct val="0"/>
        </a:spcBef>
        <a:spcAft>
          <a:spcPct val="0"/>
        </a:spcAft>
        <a:defRPr sz="4400">
          <a:solidFill>
            <a:schemeClr val="tx2"/>
          </a:solidFill>
          <a:latin typeface="Arial" pitchFamily="34" charset="0"/>
        </a:defRPr>
      </a:lvl5pPr>
      <a:lvl6pPr marL="457200" algn="ctr" rtl="0" fontAlgn="base">
        <a:spcBef>
          <a:spcPct val="0"/>
        </a:spcBef>
        <a:spcAft>
          <a:spcPct val="0"/>
        </a:spcAft>
        <a:defRPr sz="4400">
          <a:solidFill>
            <a:schemeClr val="tx2"/>
          </a:solidFill>
          <a:latin typeface="Arial" pitchFamily="34" charset="0"/>
        </a:defRPr>
      </a:lvl6pPr>
      <a:lvl7pPr marL="914400" algn="ctr" rtl="0" fontAlgn="base">
        <a:spcBef>
          <a:spcPct val="0"/>
        </a:spcBef>
        <a:spcAft>
          <a:spcPct val="0"/>
        </a:spcAft>
        <a:defRPr sz="4400">
          <a:solidFill>
            <a:schemeClr val="tx2"/>
          </a:solidFill>
          <a:latin typeface="Arial" pitchFamily="34" charset="0"/>
        </a:defRPr>
      </a:lvl7pPr>
      <a:lvl8pPr marL="1371600" algn="ctr" rtl="0" fontAlgn="base">
        <a:spcBef>
          <a:spcPct val="0"/>
        </a:spcBef>
        <a:spcAft>
          <a:spcPct val="0"/>
        </a:spcAft>
        <a:defRPr sz="4400">
          <a:solidFill>
            <a:schemeClr val="tx2"/>
          </a:solidFill>
          <a:latin typeface="Arial" pitchFamily="34" charset="0"/>
        </a:defRPr>
      </a:lvl8pPr>
      <a:lvl9pPr marL="1828800" algn="ctr" rtl="0" fontAlgn="base">
        <a:spcBef>
          <a:spcPct val="0"/>
        </a:spcBef>
        <a:spcAft>
          <a:spcPct val="0"/>
        </a:spcAft>
        <a:defRPr sz="4400">
          <a:solidFill>
            <a:schemeClr val="tx2"/>
          </a:solidFill>
          <a:latin typeface="Arial" pitchFamily="34"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268" name="Line 4"/>
          <p:cNvSpPr>
            <a:spLocks noChangeShapeType="1"/>
          </p:cNvSpPr>
          <p:nvPr userDrawn="1"/>
        </p:nvSpPr>
        <p:spPr bwMode="auto">
          <a:xfrm>
            <a:off x="4083050" y="6659563"/>
            <a:ext cx="6172200" cy="0"/>
          </a:xfrm>
          <a:prstGeom prst="line">
            <a:avLst/>
          </a:prstGeom>
          <a:noFill/>
          <a:ln w="9525">
            <a:solidFill>
              <a:schemeClr val="accent1"/>
            </a:solidFill>
            <a:round/>
            <a:headEnd type="oval" w="med" len="med"/>
            <a:tailEnd/>
          </a:ln>
          <a:effectLst/>
        </p:spPr>
        <p:txBody>
          <a:bodyPr/>
          <a:lstStyle/>
          <a:p>
            <a:pPr>
              <a:defRPr/>
            </a:pPr>
            <a:endParaRPr lang="es-CL">
              <a:latin typeface="Arial" pitchFamily="34" charset="0"/>
            </a:endParaRPr>
          </a:p>
        </p:txBody>
      </p:sp>
      <p:sp>
        <p:nvSpPr>
          <p:cNvPr id="11269" name="Text Box 5"/>
          <p:cNvSpPr txBox="1">
            <a:spLocks noChangeArrowheads="1"/>
          </p:cNvSpPr>
          <p:nvPr userDrawn="1"/>
        </p:nvSpPr>
        <p:spPr bwMode="auto">
          <a:xfrm>
            <a:off x="31750" y="6526213"/>
            <a:ext cx="3689350" cy="254000"/>
          </a:xfrm>
          <a:prstGeom prst="rect">
            <a:avLst/>
          </a:prstGeom>
          <a:noFill/>
          <a:ln w="9525">
            <a:solidFill>
              <a:schemeClr val="accent1"/>
            </a:solidFill>
            <a:miter lim="800000"/>
            <a:headEnd/>
            <a:tailEnd/>
          </a:ln>
          <a:effectLst/>
        </p:spPr>
        <p:txBody>
          <a:bodyPr wrap="none">
            <a:prstTxWarp prst="textNoShape">
              <a:avLst/>
            </a:prstTxWarp>
            <a:spAutoFit/>
          </a:bodyPr>
          <a:lstStyle/>
          <a:p>
            <a:r>
              <a:rPr lang="es-CL" sz="1000">
                <a:solidFill>
                  <a:schemeClr val="bg2"/>
                </a:solidFill>
                <a:latin typeface="Trebuchet MS" charset="0"/>
              </a:rPr>
              <a:t>D.Mery: Aplicaciones de Visión por Computador               </a:t>
            </a:r>
            <a:fld id="{50165BC5-14CF-284C-9B39-B7DCAA8ACE84}" type="slidenum">
              <a:rPr lang="es-CL" sz="1000">
                <a:solidFill>
                  <a:schemeClr val="bg2"/>
                </a:solidFill>
                <a:latin typeface="Trebuchet MS" charset="0"/>
              </a:rPr>
              <a:pPr/>
              <a:t>‹#›</a:t>
            </a:fld>
            <a:endParaRPr lang="en-US" sz="1000">
              <a:solidFill>
                <a:schemeClr val="bg2"/>
              </a:solidFill>
              <a:latin typeface="Trebuchet MS" charset="0"/>
            </a:endParaRPr>
          </a:p>
        </p:txBody>
      </p:sp>
      <p:sp>
        <p:nvSpPr>
          <p:cNvPr id="11270" name="Text Box 6"/>
          <p:cNvSpPr txBox="1">
            <a:spLocks noChangeArrowheads="1"/>
          </p:cNvSpPr>
          <p:nvPr userDrawn="1"/>
        </p:nvSpPr>
        <p:spPr bwMode="auto">
          <a:xfrm>
            <a:off x="1612900" y="1854200"/>
            <a:ext cx="814388" cy="376238"/>
          </a:xfrm>
          <a:prstGeom prst="rect">
            <a:avLst/>
          </a:prstGeom>
          <a:noFill/>
          <a:ln w="9525">
            <a:solidFill>
              <a:schemeClr val="accent1"/>
            </a:solidFill>
            <a:miter lim="800000"/>
            <a:headEnd/>
            <a:tailEnd/>
          </a:ln>
          <a:effectLst/>
        </p:spPr>
        <p:txBody>
          <a:bodyPr wrap="none">
            <a:prstTxWarp prst="textNoShape">
              <a:avLst/>
            </a:prstTxWarp>
            <a:spAutoFit/>
          </a:bodyPr>
          <a:lstStyle/>
          <a:p>
            <a:r>
              <a:rPr lang="es-CL">
                <a:solidFill>
                  <a:srgbClr val="3399FF"/>
                </a:solidFill>
                <a:latin typeface="Trebuchet MS" charset="0"/>
              </a:rPr>
              <a:t>índice</a:t>
            </a:r>
            <a:endParaRPr lang="en-US">
              <a:solidFill>
                <a:srgbClr val="3399FF"/>
              </a:solidFill>
              <a:latin typeface="Trebuchet MS" charset="0"/>
            </a:endParaRPr>
          </a:p>
        </p:txBody>
      </p:sp>
      <p:sp>
        <p:nvSpPr>
          <p:cNvPr id="11271" name="Line 7"/>
          <p:cNvSpPr>
            <a:spLocks noChangeShapeType="1"/>
          </p:cNvSpPr>
          <p:nvPr userDrawn="1"/>
        </p:nvSpPr>
        <p:spPr bwMode="auto">
          <a:xfrm>
            <a:off x="2006600" y="2236788"/>
            <a:ext cx="0" cy="2017712"/>
          </a:xfrm>
          <a:prstGeom prst="line">
            <a:avLst/>
          </a:prstGeom>
          <a:noFill/>
          <a:ln w="9525">
            <a:solidFill>
              <a:schemeClr val="accent1"/>
            </a:solidFill>
            <a:round/>
            <a:headEnd/>
            <a:tailEnd/>
          </a:ln>
          <a:effectLst/>
        </p:spPr>
        <p:txBody>
          <a:bodyPr/>
          <a:lstStyle/>
          <a:p>
            <a:pPr>
              <a:defRPr/>
            </a:pPr>
            <a:endParaRPr lang="es-CL">
              <a:latin typeface="Arial" pitchFamily="34" charset="0"/>
            </a:endParaRPr>
          </a:p>
        </p:txBody>
      </p:sp>
      <p:sp>
        <p:nvSpPr>
          <p:cNvPr id="11272" name="Line 8"/>
          <p:cNvSpPr>
            <a:spLocks noChangeShapeType="1"/>
          </p:cNvSpPr>
          <p:nvPr userDrawn="1"/>
        </p:nvSpPr>
        <p:spPr bwMode="auto">
          <a:xfrm>
            <a:off x="2006600" y="2665413"/>
            <a:ext cx="1074738" cy="0"/>
          </a:xfrm>
          <a:prstGeom prst="line">
            <a:avLst/>
          </a:prstGeom>
          <a:noFill/>
          <a:ln w="9525">
            <a:solidFill>
              <a:schemeClr val="accent1"/>
            </a:solidFill>
            <a:round/>
            <a:headEnd/>
            <a:tailEnd type="oval" w="med" len="med"/>
          </a:ln>
          <a:effectLst/>
        </p:spPr>
        <p:txBody>
          <a:bodyPr/>
          <a:lstStyle/>
          <a:p>
            <a:pPr>
              <a:defRPr/>
            </a:pPr>
            <a:endParaRPr lang="es-CL">
              <a:latin typeface="Arial" pitchFamily="34" charset="0"/>
            </a:endParaRPr>
          </a:p>
        </p:txBody>
      </p:sp>
      <p:sp>
        <p:nvSpPr>
          <p:cNvPr id="11273" name="Text Box 9"/>
          <p:cNvSpPr txBox="1">
            <a:spLocks noChangeArrowheads="1"/>
          </p:cNvSpPr>
          <p:nvPr userDrawn="1"/>
        </p:nvSpPr>
        <p:spPr bwMode="auto">
          <a:xfrm>
            <a:off x="3236913" y="2413000"/>
            <a:ext cx="3602037" cy="1739900"/>
          </a:xfrm>
          <a:prstGeom prst="rect">
            <a:avLst/>
          </a:prstGeom>
          <a:noFill/>
          <a:ln w="9525">
            <a:noFill/>
            <a:miter lim="800000"/>
            <a:headEnd/>
            <a:tailEnd/>
          </a:ln>
          <a:effectLst/>
        </p:spPr>
        <p:txBody>
          <a:bodyPr wrap="none">
            <a:prstTxWarp prst="textNoShape">
              <a:avLst/>
            </a:prstTxWarp>
            <a:spAutoFit/>
          </a:bodyPr>
          <a:lstStyle/>
          <a:p>
            <a:r>
              <a:rPr lang="es-CL">
                <a:solidFill>
                  <a:srgbClr val="3399FF"/>
                </a:solidFill>
                <a:latin typeface="Trebuchet MS" charset="0"/>
              </a:rPr>
              <a:t>Introducción</a:t>
            </a:r>
          </a:p>
          <a:p>
            <a:endParaRPr lang="es-CL">
              <a:solidFill>
                <a:srgbClr val="3399FF"/>
              </a:solidFill>
              <a:latin typeface="Trebuchet MS" charset="0"/>
            </a:endParaRPr>
          </a:p>
          <a:p>
            <a:r>
              <a:rPr lang="es-CL">
                <a:solidFill>
                  <a:srgbClr val="3399FF"/>
                </a:solidFill>
                <a:latin typeface="Trebuchet MS" charset="0"/>
              </a:rPr>
              <a:t>Luz, espectro y percepción visual</a:t>
            </a:r>
          </a:p>
          <a:p>
            <a:endParaRPr lang="es-CL">
              <a:solidFill>
                <a:srgbClr val="3399FF"/>
              </a:solidFill>
              <a:latin typeface="Trebuchet MS" charset="0"/>
            </a:endParaRPr>
          </a:p>
          <a:p>
            <a:r>
              <a:rPr lang="es-CL">
                <a:solidFill>
                  <a:srgbClr val="3399FF"/>
                </a:solidFill>
                <a:latin typeface="Trebuchet MS" charset="0"/>
              </a:rPr>
              <a:t>Adquisición de imágenes</a:t>
            </a:r>
          </a:p>
          <a:p>
            <a:endParaRPr lang="es-CL">
              <a:solidFill>
                <a:srgbClr val="3399FF"/>
              </a:solidFill>
              <a:latin typeface="Trebuchet MS" charset="0"/>
            </a:endParaRPr>
          </a:p>
        </p:txBody>
      </p:sp>
      <p:sp>
        <p:nvSpPr>
          <p:cNvPr id="11274" name="Line 10"/>
          <p:cNvSpPr>
            <a:spLocks noChangeShapeType="1"/>
          </p:cNvSpPr>
          <p:nvPr userDrawn="1"/>
        </p:nvSpPr>
        <p:spPr bwMode="auto">
          <a:xfrm>
            <a:off x="2008188" y="3230563"/>
            <a:ext cx="1074737" cy="0"/>
          </a:xfrm>
          <a:prstGeom prst="line">
            <a:avLst/>
          </a:prstGeom>
          <a:noFill/>
          <a:ln w="9525">
            <a:solidFill>
              <a:schemeClr val="accent1"/>
            </a:solidFill>
            <a:round/>
            <a:headEnd/>
            <a:tailEnd type="oval" w="med" len="med"/>
          </a:ln>
          <a:effectLst/>
        </p:spPr>
        <p:txBody>
          <a:bodyPr/>
          <a:lstStyle/>
          <a:p>
            <a:pPr>
              <a:defRPr/>
            </a:pPr>
            <a:endParaRPr lang="es-CL">
              <a:latin typeface="Arial" pitchFamily="34" charset="0"/>
            </a:endParaRPr>
          </a:p>
        </p:txBody>
      </p:sp>
      <p:sp>
        <p:nvSpPr>
          <p:cNvPr id="11275" name="Line 11"/>
          <p:cNvSpPr>
            <a:spLocks noChangeShapeType="1"/>
          </p:cNvSpPr>
          <p:nvPr userDrawn="1"/>
        </p:nvSpPr>
        <p:spPr bwMode="auto">
          <a:xfrm>
            <a:off x="2006600" y="3775075"/>
            <a:ext cx="1074738" cy="0"/>
          </a:xfrm>
          <a:prstGeom prst="line">
            <a:avLst/>
          </a:prstGeom>
          <a:noFill/>
          <a:ln w="9525">
            <a:solidFill>
              <a:schemeClr val="accent1"/>
            </a:solidFill>
            <a:round/>
            <a:headEnd/>
            <a:tailEnd type="oval" w="med" len="med"/>
          </a:ln>
          <a:effectLst/>
        </p:spPr>
        <p:txBody>
          <a:bodyPr/>
          <a:lstStyle/>
          <a:p>
            <a:pPr>
              <a:defRPr/>
            </a:pPr>
            <a:endParaRPr lang="es-CL">
              <a:latin typeface="Arial" pitchFamily="34" charset="0"/>
            </a:endParaRPr>
          </a:p>
        </p:txBody>
      </p:sp>
      <p:pic>
        <p:nvPicPr>
          <p:cNvPr id="1034" name="Picture 15"/>
          <p:cNvPicPr>
            <a:picLocks noChangeAspect="1" noChangeArrowheads="1"/>
          </p:cNvPicPr>
          <p:nvPr userDrawn="1"/>
        </p:nvPicPr>
        <p:blipFill>
          <a:blip r:embed="rId13">
            <a:lum bright="66000" contrast="18000"/>
          </a:blip>
          <a:srcRect/>
          <a:stretch>
            <a:fillRect/>
          </a:stretch>
        </p:blipFill>
        <p:spPr bwMode="auto">
          <a:xfrm>
            <a:off x="7442200" y="127000"/>
            <a:ext cx="1320800" cy="469900"/>
          </a:xfrm>
          <a:prstGeom prst="rect">
            <a:avLst/>
          </a:prstGeom>
          <a:noFill/>
          <a:ln w="9525">
            <a:noFill/>
            <a:miter lim="800000"/>
            <a:headEnd/>
            <a:tailEnd/>
          </a:ln>
        </p:spPr>
      </p:pic>
      <p:sp>
        <p:nvSpPr>
          <p:cNvPr id="11280" name="Line 16"/>
          <p:cNvSpPr>
            <a:spLocks noChangeShapeType="1"/>
          </p:cNvSpPr>
          <p:nvPr userDrawn="1"/>
        </p:nvSpPr>
        <p:spPr bwMode="auto">
          <a:xfrm flipH="1">
            <a:off x="-119063" y="339725"/>
            <a:ext cx="8305801" cy="0"/>
          </a:xfrm>
          <a:prstGeom prst="line">
            <a:avLst/>
          </a:prstGeom>
          <a:noFill/>
          <a:ln w="9525">
            <a:solidFill>
              <a:schemeClr val="accent1"/>
            </a:solidFill>
            <a:round/>
            <a:headEnd type="oval" w="med" len="med"/>
            <a:tailEnd/>
          </a:ln>
          <a:effectLst/>
        </p:spPr>
        <p:txBody>
          <a:bodyPr/>
          <a:lstStyle/>
          <a:p>
            <a:pPr>
              <a:defRPr/>
            </a:pPr>
            <a:endParaRPr lang="es-CL">
              <a:latin typeface="Arial" pitchFamily="34" charset="0"/>
            </a:endParaRP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itchFamily="34" charset="0"/>
        </a:defRPr>
      </a:lvl2pPr>
      <a:lvl3pPr algn="ctr" rtl="0" eaLnBrk="0" fontAlgn="base" hangingPunct="0">
        <a:spcBef>
          <a:spcPct val="0"/>
        </a:spcBef>
        <a:spcAft>
          <a:spcPct val="0"/>
        </a:spcAft>
        <a:defRPr sz="4400">
          <a:solidFill>
            <a:schemeClr val="tx2"/>
          </a:solidFill>
          <a:latin typeface="Arial" pitchFamily="34" charset="0"/>
        </a:defRPr>
      </a:lvl3pPr>
      <a:lvl4pPr algn="ctr" rtl="0" eaLnBrk="0" fontAlgn="base" hangingPunct="0">
        <a:spcBef>
          <a:spcPct val="0"/>
        </a:spcBef>
        <a:spcAft>
          <a:spcPct val="0"/>
        </a:spcAft>
        <a:defRPr sz="4400">
          <a:solidFill>
            <a:schemeClr val="tx2"/>
          </a:solidFill>
          <a:latin typeface="Arial" pitchFamily="34" charset="0"/>
        </a:defRPr>
      </a:lvl4pPr>
      <a:lvl5pPr algn="ctr" rtl="0" eaLnBrk="0" fontAlgn="base" hangingPunct="0">
        <a:spcBef>
          <a:spcPct val="0"/>
        </a:spcBef>
        <a:spcAft>
          <a:spcPct val="0"/>
        </a:spcAft>
        <a:defRPr sz="4400">
          <a:solidFill>
            <a:schemeClr val="tx2"/>
          </a:solidFill>
          <a:latin typeface="Arial" pitchFamily="34" charset="0"/>
        </a:defRPr>
      </a:lvl5pPr>
      <a:lvl6pPr marL="457200" algn="ctr" rtl="0" fontAlgn="base">
        <a:spcBef>
          <a:spcPct val="0"/>
        </a:spcBef>
        <a:spcAft>
          <a:spcPct val="0"/>
        </a:spcAft>
        <a:defRPr sz="4400">
          <a:solidFill>
            <a:schemeClr val="tx2"/>
          </a:solidFill>
          <a:latin typeface="Arial" pitchFamily="34" charset="0"/>
        </a:defRPr>
      </a:lvl6pPr>
      <a:lvl7pPr marL="914400" algn="ctr" rtl="0" fontAlgn="base">
        <a:spcBef>
          <a:spcPct val="0"/>
        </a:spcBef>
        <a:spcAft>
          <a:spcPct val="0"/>
        </a:spcAft>
        <a:defRPr sz="4400">
          <a:solidFill>
            <a:schemeClr val="tx2"/>
          </a:solidFill>
          <a:latin typeface="Arial" pitchFamily="34" charset="0"/>
        </a:defRPr>
      </a:lvl7pPr>
      <a:lvl8pPr marL="1371600" algn="ctr" rtl="0" fontAlgn="base">
        <a:spcBef>
          <a:spcPct val="0"/>
        </a:spcBef>
        <a:spcAft>
          <a:spcPct val="0"/>
        </a:spcAft>
        <a:defRPr sz="4400">
          <a:solidFill>
            <a:schemeClr val="tx2"/>
          </a:solidFill>
          <a:latin typeface="Arial" pitchFamily="34" charset="0"/>
        </a:defRPr>
      </a:lvl8pPr>
      <a:lvl9pPr marL="1828800" algn="ctr" rtl="0" fontAlgn="base">
        <a:spcBef>
          <a:spcPct val="0"/>
        </a:spcBef>
        <a:spcAft>
          <a:spcPct val="0"/>
        </a:spcAft>
        <a:defRPr sz="4400">
          <a:solidFill>
            <a:schemeClr val="tx2"/>
          </a:solidFill>
          <a:latin typeface="Arial" pitchFamily="34"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uc.cl/codigodehonor"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hyperlink" Target="https://www.ing.uc.cl/ciencia-de-la-computacion/programas/licenciatura/politica-de-integridad-academica/"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s://cursos.canvas.uc.cl/courses/82169" TargetMode="External"/><Relationship Id="rId3" Type="http://schemas.openxmlformats.org/officeDocument/2006/relationships/hyperlink" Target="http://domingomery.ing.uc.cl/" TargetMode="External"/><Relationship Id="rId7" Type="http://schemas.openxmlformats.org/officeDocument/2006/relationships/hyperlink" Target="https://domingomery.ing.uc.cl/teaching/patrones/"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hyperlink" Target="https://github.com/domingomery/patrones" TargetMode="External"/><Relationship Id="rId5" Type="http://schemas.openxmlformats.org/officeDocument/2006/relationships/hyperlink" Target="http://youtube.com/domingomery" TargetMode="External"/><Relationship Id="rId4" Type="http://schemas.openxmlformats.org/officeDocument/2006/relationships/hyperlink" Target="mailto:daniel.sebastian@uc.c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microsoft.com/office/2017/06/relationships/model3d" Target="../media/model3d2.glb"/></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194" name="Text Box 5"/>
          <p:cNvSpPr txBox="1">
            <a:spLocks noChangeArrowheads="1"/>
          </p:cNvSpPr>
          <p:nvPr/>
        </p:nvSpPr>
        <p:spPr bwMode="auto">
          <a:xfrm>
            <a:off x="2510099" y="1690179"/>
            <a:ext cx="4090483" cy="3724096"/>
          </a:xfrm>
          <a:prstGeom prst="rect">
            <a:avLst/>
          </a:prstGeom>
          <a:noFill/>
          <a:ln w="9525">
            <a:noFill/>
            <a:miter lim="800000"/>
            <a:headEnd/>
            <a:tailEnd/>
          </a:ln>
        </p:spPr>
        <p:txBody>
          <a:bodyPr wrap="none">
            <a:spAutoFit/>
          </a:bodyPr>
          <a:lstStyle/>
          <a:p>
            <a:pPr algn="ctr"/>
            <a:r>
              <a:rPr lang="es-CL" sz="2400" dirty="0">
                <a:solidFill>
                  <a:srgbClr val="FF0000"/>
                </a:solidFill>
                <a:latin typeface="Trebuchet MS" pitchFamily="34" charset="0"/>
              </a:rPr>
              <a:t>R</a:t>
            </a:r>
            <a:r>
              <a:rPr lang="es-CL" sz="2400" dirty="0">
                <a:solidFill>
                  <a:srgbClr val="3366FF"/>
                </a:solidFill>
                <a:latin typeface="Trebuchet MS" pitchFamily="34" charset="0"/>
              </a:rPr>
              <a:t>e</a:t>
            </a:r>
            <a:r>
              <a:rPr lang="es-CL" sz="2400" dirty="0">
                <a:solidFill>
                  <a:srgbClr val="FFFF00"/>
                </a:solidFill>
                <a:latin typeface="Trebuchet MS" pitchFamily="34" charset="0"/>
              </a:rPr>
              <a:t>c</a:t>
            </a:r>
            <a:r>
              <a:rPr lang="es-CL" sz="2400" dirty="0">
                <a:solidFill>
                  <a:srgbClr val="00FF00"/>
                </a:solidFill>
                <a:latin typeface="Trebuchet MS" pitchFamily="34" charset="0"/>
              </a:rPr>
              <a:t>o</a:t>
            </a:r>
            <a:r>
              <a:rPr lang="es-CL" sz="2400" dirty="0">
                <a:solidFill>
                  <a:schemeClr val="bg1"/>
                </a:solidFill>
                <a:latin typeface="Trebuchet MS" pitchFamily="34" charset="0"/>
              </a:rPr>
              <a:t>n</a:t>
            </a:r>
            <a:r>
              <a:rPr lang="es-CL" sz="2400" dirty="0">
                <a:solidFill>
                  <a:srgbClr val="FF6600"/>
                </a:solidFill>
                <a:latin typeface="Trebuchet MS" pitchFamily="34" charset="0"/>
              </a:rPr>
              <a:t>o</a:t>
            </a:r>
            <a:r>
              <a:rPr lang="es-CL" sz="2400" dirty="0">
                <a:solidFill>
                  <a:srgbClr val="FF0000"/>
                </a:solidFill>
                <a:latin typeface="Trebuchet MS" pitchFamily="34" charset="0"/>
              </a:rPr>
              <a:t>c</a:t>
            </a:r>
            <a:r>
              <a:rPr lang="es-CL" sz="2400" dirty="0">
                <a:solidFill>
                  <a:srgbClr val="3366FF"/>
                </a:solidFill>
                <a:latin typeface="Trebuchet MS" pitchFamily="34" charset="0"/>
              </a:rPr>
              <a:t>i</a:t>
            </a:r>
            <a:r>
              <a:rPr lang="es-CL" sz="2400" dirty="0">
                <a:solidFill>
                  <a:schemeClr val="bg1"/>
                </a:solidFill>
                <a:latin typeface="Trebuchet MS" pitchFamily="34" charset="0"/>
              </a:rPr>
              <a:t>m</a:t>
            </a:r>
            <a:r>
              <a:rPr lang="es-CL" sz="2400" dirty="0">
                <a:solidFill>
                  <a:srgbClr val="FFFF00"/>
                </a:solidFill>
                <a:latin typeface="Trebuchet MS" pitchFamily="34" charset="0"/>
              </a:rPr>
              <a:t>i</a:t>
            </a:r>
            <a:r>
              <a:rPr lang="es-CL" sz="2400" dirty="0">
                <a:solidFill>
                  <a:srgbClr val="00FF00"/>
                </a:solidFill>
                <a:latin typeface="Trebuchet MS" pitchFamily="34" charset="0"/>
              </a:rPr>
              <a:t>e</a:t>
            </a:r>
            <a:r>
              <a:rPr lang="es-CL" sz="2400" dirty="0">
                <a:solidFill>
                  <a:schemeClr val="bg1"/>
                </a:solidFill>
                <a:latin typeface="Trebuchet MS" pitchFamily="34" charset="0"/>
              </a:rPr>
              <a:t>n</a:t>
            </a:r>
            <a:r>
              <a:rPr lang="es-CL" sz="2400" dirty="0">
                <a:solidFill>
                  <a:srgbClr val="FF6600"/>
                </a:solidFill>
                <a:latin typeface="Trebuchet MS" pitchFamily="34" charset="0"/>
              </a:rPr>
              <a:t>t</a:t>
            </a:r>
            <a:r>
              <a:rPr lang="es-CL" sz="2400" dirty="0">
                <a:solidFill>
                  <a:srgbClr val="FF0000"/>
                </a:solidFill>
                <a:latin typeface="Trebuchet MS" pitchFamily="34" charset="0"/>
              </a:rPr>
              <a:t>o</a:t>
            </a:r>
            <a:r>
              <a:rPr lang="es-CL" sz="2400" dirty="0">
                <a:solidFill>
                  <a:srgbClr val="3333CC"/>
                </a:solidFill>
                <a:latin typeface="Trebuchet MS" pitchFamily="34" charset="0"/>
              </a:rPr>
              <a:t> </a:t>
            </a:r>
            <a:r>
              <a:rPr lang="es-CL" sz="2400" dirty="0">
                <a:solidFill>
                  <a:srgbClr val="3366FF"/>
                </a:solidFill>
                <a:latin typeface="Trebuchet MS" pitchFamily="34" charset="0"/>
              </a:rPr>
              <a:t>d</a:t>
            </a:r>
            <a:r>
              <a:rPr lang="es-CL" sz="2400" dirty="0">
                <a:solidFill>
                  <a:srgbClr val="FFFF00"/>
                </a:solidFill>
                <a:latin typeface="Trebuchet MS" pitchFamily="34" charset="0"/>
              </a:rPr>
              <a:t>e </a:t>
            </a:r>
            <a:r>
              <a:rPr lang="es-CL" sz="2400" dirty="0">
                <a:solidFill>
                  <a:srgbClr val="00FF00"/>
                </a:solidFill>
                <a:latin typeface="Trebuchet MS" pitchFamily="34" charset="0"/>
              </a:rPr>
              <a:t>P</a:t>
            </a:r>
            <a:r>
              <a:rPr lang="es-CL" sz="2400" dirty="0">
                <a:solidFill>
                  <a:schemeClr val="bg1"/>
                </a:solidFill>
                <a:latin typeface="Trebuchet MS" pitchFamily="34" charset="0"/>
              </a:rPr>
              <a:t>a</a:t>
            </a:r>
            <a:r>
              <a:rPr lang="es-CL" sz="2400" dirty="0">
                <a:solidFill>
                  <a:srgbClr val="FF6600"/>
                </a:solidFill>
                <a:latin typeface="Trebuchet MS" pitchFamily="34" charset="0"/>
              </a:rPr>
              <a:t>t</a:t>
            </a:r>
            <a:r>
              <a:rPr lang="es-CL" sz="2400" dirty="0">
                <a:solidFill>
                  <a:srgbClr val="FF0000"/>
                </a:solidFill>
                <a:latin typeface="Trebuchet MS" pitchFamily="34" charset="0"/>
              </a:rPr>
              <a:t>r</a:t>
            </a:r>
            <a:r>
              <a:rPr lang="es-CL" sz="2400" dirty="0">
                <a:solidFill>
                  <a:srgbClr val="3366FF"/>
                </a:solidFill>
                <a:latin typeface="Trebuchet MS" pitchFamily="34" charset="0"/>
              </a:rPr>
              <a:t>o</a:t>
            </a:r>
            <a:r>
              <a:rPr lang="es-CL" sz="2400" dirty="0">
                <a:solidFill>
                  <a:srgbClr val="FFFF00"/>
                </a:solidFill>
                <a:latin typeface="Trebuchet MS" pitchFamily="34" charset="0"/>
              </a:rPr>
              <a:t>n</a:t>
            </a:r>
            <a:r>
              <a:rPr lang="es-CL" sz="2400" dirty="0">
                <a:solidFill>
                  <a:srgbClr val="00FF00"/>
                </a:solidFill>
                <a:latin typeface="Trebuchet MS" pitchFamily="34" charset="0"/>
              </a:rPr>
              <a:t>e</a:t>
            </a:r>
            <a:r>
              <a:rPr lang="es-CL" sz="2400" dirty="0">
                <a:solidFill>
                  <a:schemeClr val="bg1"/>
                </a:solidFill>
                <a:latin typeface="Trebuchet MS" pitchFamily="34" charset="0"/>
              </a:rPr>
              <a:t>s</a:t>
            </a:r>
            <a:endParaRPr lang="es-CL" sz="2400" dirty="0">
              <a:solidFill>
                <a:srgbClr val="FF0000"/>
              </a:solidFill>
              <a:latin typeface="Trebuchet MS" pitchFamily="34" charset="0"/>
            </a:endParaRPr>
          </a:p>
          <a:p>
            <a:pPr algn="ctr"/>
            <a:r>
              <a:rPr lang="es-CL" sz="2400" dirty="0">
                <a:solidFill>
                  <a:schemeClr val="bg2">
                    <a:lumMod val="60000"/>
                    <a:lumOff val="40000"/>
                  </a:schemeClr>
                </a:solidFill>
                <a:latin typeface="Trebuchet MS" pitchFamily="34" charset="0"/>
              </a:rPr>
              <a:t> </a:t>
            </a: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dirty="0">
              <a:solidFill>
                <a:srgbClr val="3333CC"/>
              </a:solidFill>
              <a:latin typeface="Trebuchet MS" pitchFamily="34" charset="0"/>
            </a:endParaRPr>
          </a:p>
          <a:p>
            <a:pPr algn="ctr"/>
            <a:r>
              <a:rPr lang="es-CL" sz="1400" dirty="0">
                <a:solidFill>
                  <a:schemeClr val="bg1">
                    <a:lumMod val="75000"/>
                  </a:schemeClr>
                </a:solidFill>
                <a:latin typeface="Trebuchet MS" pitchFamily="34" charset="0"/>
              </a:rPr>
              <a:t>Domingo Mery</a:t>
            </a:r>
          </a:p>
          <a:p>
            <a:pPr algn="ctr"/>
            <a:endParaRPr lang="es-CL" sz="1200" dirty="0">
              <a:solidFill>
                <a:schemeClr val="bg1">
                  <a:lumMod val="75000"/>
                </a:schemeClr>
              </a:solidFill>
              <a:latin typeface="Trebuchet MS" pitchFamily="34" charset="0"/>
            </a:endParaRPr>
          </a:p>
          <a:p>
            <a:pPr algn="ctr"/>
            <a:r>
              <a:rPr lang="es-CL" sz="1200" dirty="0">
                <a:solidFill>
                  <a:schemeClr val="bg1">
                    <a:lumMod val="75000"/>
                  </a:schemeClr>
                </a:solidFill>
                <a:latin typeface="Trebuchet MS" pitchFamily="34" charset="0"/>
              </a:rPr>
              <a:t>Departamento de Ciencia de la Computación</a:t>
            </a:r>
          </a:p>
          <a:p>
            <a:pPr algn="ctr"/>
            <a:r>
              <a:rPr lang="es-CL" sz="1200" dirty="0">
                <a:solidFill>
                  <a:schemeClr val="bg1">
                    <a:lumMod val="75000"/>
                  </a:schemeClr>
                </a:solidFill>
                <a:latin typeface="Trebuchet MS" pitchFamily="34" charset="0"/>
              </a:rPr>
              <a:t>Escuela de Ingeniería</a:t>
            </a:r>
          </a:p>
          <a:p>
            <a:pPr algn="ctr"/>
            <a:r>
              <a:rPr lang="es-CL" sz="1200" dirty="0">
                <a:solidFill>
                  <a:schemeClr val="bg1">
                    <a:lumMod val="75000"/>
                  </a:schemeClr>
                </a:solidFill>
                <a:latin typeface="Trebuchet MS" pitchFamily="34" charset="0"/>
              </a:rPr>
              <a:t>Universidad Católica de Chile</a:t>
            </a:r>
          </a:p>
          <a:p>
            <a:pPr algn="ctr"/>
            <a:endParaRPr lang="en-US" sz="1200" dirty="0">
              <a:solidFill>
                <a:schemeClr val="bg1">
                  <a:lumMod val="75000"/>
                </a:schemeClr>
              </a:solidFill>
              <a:latin typeface="Trebuchet MS" pitchFamily="34" charset="0"/>
            </a:endParaRPr>
          </a:p>
        </p:txBody>
      </p:sp>
      <p:sp>
        <p:nvSpPr>
          <p:cNvPr id="2" name="TextBox 1"/>
          <p:cNvSpPr txBox="1"/>
          <p:nvPr/>
        </p:nvSpPr>
        <p:spPr>
          <a:xfrm>
            <a:off x="1" y="3031066"/>
            <a:ext cx="9144000" cy="461665"/>
          </a:xfrm>
          <a:prstGeom prst="rect">
            <a:avLst/>
          </a:prstGeom>
          <a:noFill/>
        </p:spPr>
        <p:txBody>
          <a:bodyPr wrap="square" rtlCol="0">
            <a:spAutoFit/>
          </a:bodyPr>
          <a:lstStyle/>
          <a:p>
            <a:pPr algn="ctr"/>
            <a:r>
              <a:rPr lang="es-CL" sz="2400" b="1">
                <a:solidFill>
                  <a:srgbClr val="FFFFFF"/>
                </a:solidFill>
                <a:latin typeface="Trebuchet MS"/>
                <a:cs typeface="Trebuchet MS"/>
              </a:rPr>
              <a:t>Presentación</a:t>
            </a:r>
          </a:p>
        </p:txBody>
      </p:sp>
      <p:pic>
        <p:nvPicPr>
          <p:cNvPr id="3" name="Picture 2" descr="Screen Shot 2014-07-28 at 3.30.3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3599" y="932796"/>
            <a:ext cx="2252133" cy="709948"/>
          </a:xfrm>
          <a:prstGeom prst="rect">
            <a:avLst/>
          </a:prstGeom>
        </p:spPr>
      </p:pic>
      <p:sp>
        <p:nvSpPr>
          <p:cNvPr id="4" name="Rectangle 3"/>
          <p:cNvSpPr/>
          <p:nvPr/>
        </p:nvSpPr>
        <p:spPr>
          <a:xfrm>
            <a:off x="3700665" y="1065604"/>
            <a:ext cx="94889" cy="94882"/>
          </a:xfrm>
          <a:prstGeom prst="rect">
            <a:avLst/>
          </a:prstGeom>
          <a:solidFill>
            <a:srgbClr val="FF00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3853065" y="1218004"/>
            <a:ext cx="94889" cy="94882"/>
          </a:xfrm>
          <a:prstGeom prst="rect">
            <a:avLst/>
          </a:prstGeom>
          <a:solidFill>
            <a:srgbClr val="FFD3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618618" y="1370404"/>
            <a:ext cx="94889" cy="94882"/>
          </a:xfrm>
          <a:prstGeom prst="rect">
            <a:avLst/>
          </a:prstGeom>
          <a:solidFill>
            <a:srgbClr val="3366FF">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4005465" y="990856"/>
            <a:ext cx="94889" cy="94882"/>
          </a:xfrm>
          <a:prstGeom prst="rect">
            <a:avLst/>
          </a:prstGeom>
          <a:solidFill>
            <a:schemeClr val="bg1">
              <a:alpha val="7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3808392" y="1501786"/>
            <a:ext cx="94889" cy="94882"/>
          </a:xfrm>
          <a:prstGeom prst="rect">
            <a:avLst/>
          </a:prstGeom>
          <a:solidFill>
            <a:srgbClr val="00FF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3055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0-#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0-#ppt_w/2"/>
                                          </p:val>
                                        </p:tav>
                                        <p:tav tm="100000">
                                          <p:val>
                                            <p:strVal val="#ppt_x"/>
                                          </p:val>
                                        </p:tav>
                                      </p:tavLst>
                                    </p:anim>
                                    <p:anim calcmode="lin" valueType="num">
                                      <p:cBhvr additive="base">
                                        <p:cTn id="18" dur="500" fill="hold"/>
                                        <p:tgtEl>
                                          <p:spTgt spid="6"/>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0-#ppt_w/2"/>
                                          </p:val>
                                        </p:tav>
                                        <p:tav tm="100000">
                                          <p:val>
                                            <p:strVal val="#ppt_x"/>
                                          </p:val>
                                        </p:tav>
                                      </p:tavLst>
                                    </p:anim>
                                    <p:anim calcmode="lin" valueType="num">
                                      <p:cBhvr additive="base">
                                        <p:cTn id="23" dur="500" fill="hold"/>
                                        <p:tgtEl>
                                          <p:spTgt spid="8"/>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0-#ppt_w/2"/>
                                          </p:val>
                                        </p:tav>
                                        <p:tav tm="100000">
                                          <p:val>
                                            <p:strVal val="#ppt_x"/>
                                          </p:val>
                                        </p:tav>
                                      </p:tavLst>
                                    </p:anim>
                                    <p:anim calcmode="lin" valueType="num">
                                      <p:cBhvr additive="base">
                                        <p:cTn id="28" dur="500" fill="hold"/>
                                        <p:tgtEl>
                                          <p:spTgt spid="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1000"/>
                                  </p:stCondLst>
                                  <p:childTnLst>
                                    <p:set>
                                      <p:cBhvr>
                                        <p:cTn id="31" dur="1" fill="hold">
                                          <p:stCondLst>
                                            <p:cond delay="0"/>
                                          </p:stCondLst>
                                        </p:cTn>
                                        <p:tgtEl>
                                          <p:spTgt spid="2"/>
                                        </p:tgtEl>
                                        <p:attrNameLst>
                                          <p:attrName>style.visibility</p:attrName>
                                        </p:attrNameLst>
                                      </p:cBhvr>
                                      <p:to>
                                        <p:strVal val="visible"/>
                                      </p:to>
                                    </p:set>
                                    <p:animEffect transition="in" filter="wipe(left)">
                                      <p:cBhvr>
                                        <p:cTn id="3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6" grpId="0" animBg="1"/>
      <p:bldP spid="7" grpId="0" animBg="1"/>
      <p:bldP spid="8"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 Box 2"/>
          <p:cNvSpPr txBox="1">
            <a:spLocks noChangeArrowheads="1"/>
          </p:cNvSpPr>
          <p:nvPr/>
        </p:nvSpPr>
        <p:spPr bwMode="auto">
          <a:xfrm>
            <a:off x="1562100" y="2846388"/>
            <a:ext cx="7966075" cy="2031325"/>
          </a:xfrm>
          <a:prstGeom prst="rect">
            <a:avLst/>
          </a:prstGeom>
          <a:noFill/>
          <a:ln w="9525">
            <a:noFill/>
            <a:miter lim="800000"/>
            <a:headEnd/>
            <a:tailEnd/>
          </a:ln>
        </p:spPr>
        <p:txBody>
          <a:bodyPr>
            <a:prstTxWarp prst="textNoShape">
              <a:avLst/>
            </a:prstTxWarp>
            <a:spAutoFit/>
          </a:bodyPr>
          <a:lstStyle/>
          <a:p>
            <a:pPr marL="342900" indent="-342900">
              <a:buFontTx/>
              <a:buAutoNum type="arabicPeriod"/>
            </a:pPr>
            <a:r>
              <a:rPr lang="es-ES" dirty="0">
                <a:solidFill>
                  <a:schemeClr val="accent2"/>
                </a:solidFill>
                <a:latin typeface="Trebuchet MS" charset="0"/>
              </a:rPr>
              <a:t>Introducción</a:t>
            </a:r>
          </a:p>
          <a:p>
            <a:pPr marL="342900" indent="-342900">
              <a:buFontTx/>
              <a:buAutoNum type="arabicPeriod"/>
            </a:pPr>
            <a:r>
              <a:rPr lang="es-ES" dirty="0">
                <a:solidFill>
                  <a:schemeClr val="accent2"/>
                </a:solidFill>
                <a:latin typeface="Trebuchet MS" charset="0"/>
              </a:rPr>
              <a:t>Extracción de Características</a:t>
            </a:r>
          </a:p>
          <a:p>
            <a:pPr marL="342900" indent="-342900">
              <a:buFontTx/>
              <a:buAutoNum type="arabicPeriod"/>
            </a:pPr>
            <a:r>
              <a:rPr lang="es-ES" dirty="0">
                <a:solidFill>
                  <a:schemeClr val="accent2"/>
                </a:solidFill>
                <a:latin typeface="Trebuchet MS" charset="0"/>
              </a:rPr>
              <a:t>Selección de Características</a:t>
            </a:r>
          </a:p>
          <a:p>
            <a:pPr marL="342900" indent="-342900">
              <a:buFontTx/>
              <a:buAutoNum type="arabicPeriod"/>
            </a:pPr>
            <a:r>
              <a:rPr lang="es-ES" dirty="0">
                <a:solidFill>
                  <a:schemeClr val="accent2"/>
                </a:solidFill>
                <a:latin typeface="Trebuchet MS" charset="0"/>
              </a:rPr>
              <a:t>Clasificación</a:t>
            </a:r>
          </a:p>
          <a:p>
            <a:pPr marL="342900" indent="-342900">
              <a:buFontTx/>
              <a:buAutoNum type="arabicPeriod"/>
            </a:pPr>
            <a:r>
              <a:rPr lang="es-ES" dirty="0">
                <a:solidFill>
                  <a:schemeClr val="accent2"/>
                </a:solidFill>
                <a:latin typeface="Trebuchet MS" charset="0"/>
              </a:rPr>
              <a:t>Evaluación de Desempeño</a:t>
            </a:r>
          </a:p>
          <a:p>
            <a:pPr marL="342900" indent="-342900">
              <a:buFontTx/>
              <a:buAutoNum type="arabicPeriod"/>
            </a:pPr>
            <a:r>
              <a:rPr lang="es-ES" dirty="0" err="1">
                <a:solidFill>
                  <a:schemeClr val="accent2"/>
                </a:solidFill>
                <a:latin typeface="Trebuchet MS" charset="0"/>
              </a:rPr>
              <a:t>Clustering</a:t>
            </a:r>
            <a:endParaRPr lang="es-ES" dirty="0">
              <a:solidFill>
                <a:schemeClr val="accent2"/>
              </a:solidFill>
              <a:latin typeface="Trebuchet MS" charset="0"/>
            </a:endParaRPr>
          </a:p>
          <a:p>
            <a:pPr marL="342900" indent="-342900">
              <a:buFontTx/>
              <a:buAutoNum type="arabicPeriod"/>
            </a:pPr>
            <a:r>
              <a:rPr lang="es-ES" dirty="0">
                <a:solidFill>
                  <a:schemeClr val="accent2"/>
                </a:solidFill>
                <a:latin typeface="Trebuchet MS" charset="0"/>
              </a:rPr>
              <a:t>Aplicaciones</a:t>
            </a:r>
          </a:p>
        </p:txBody>
      </p:sp>
      <p:sp>
        <p:nvSpPr>
          <p:cNvPr id="10243" name="Text Box 4"/>
          <p:cNvSpPr txBox="1">
            <a:spLocks noChangeArrowheads="1"/>
          </p:cNvSpPr>
          <p:nvPr/>
        </p:nvSpPr>
        <p:spPr bwMode="auto">
          <a:xfrm>
            <a:off x="488950" y="1084263"/>
            <a:ext cx="2268538" cy="584200"/>
          </a:xfrm>
          <a:prstGeom prst="rect">
            <a:avLst/>
          </a:prstGeom>
          <a:noFill/>
          <a:ln w="9525">
            <a:noFill/>
            <a:miter lim="800000"/>
            <a:headEnd/>
            <a:tailEnd/>
          </a:ln>
        </p:spPr>
        <p:txBody>
          <a:bodyPr wrap="none">
            <a:prstTxWarp prst="textNoShape">
              <a:avLst/>
            </a:prstTxWarp>
            <a:spAutoFit/>
          </a:bodyPr>
          <a:lstStyle/>
          <a:p>
            <a:r>
              <a:rPr lang="es-CL" sz="3200" b="1">
                <a:solidFill>
                  <a:schemeClr val="accent2"/>
                </a:solidFill>
                <a:latin typeface="Trebuchet MS" charset="0"/>
              </a:rPr>
              <a:t>Contenido </a:t>
            </a:r>
            <a:endParaRPr lang="es-ES" sz="3200" b="1">
              <a:solidFill>
                <a:schemeClr val="accent2"/>
              </a:solidFill>
              <a:latin typeface="Trebuchet MS"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ext Box 2"/>
          <p:cNvSpPr txBox="1">
            <a:spLocks noChangeArrowheads="1"/>
          </p:cNvSpPr>
          <p:nvPr/>
        </p:nvSpPr>
        <p:spPr bwMode="auto">
          <a:xfrm>
            <a:off x="447675" y="1903413"/>
            <a:ext cx="7966075" cy="1692771"/>
          </a:xfrm>
          <a:prstGeom prst="rect">
            <a:avLst/>
          </a:prstGeom>
          <a:noFill/>
          <a:ln w="9525">
            <a:noFill/>
            <a:miter lim="800000"/>
            <a:headEnd/>
            <a:tailEnd/>
          </a:ln>
        </p:spPr>
        <p:txBody>
          <a:bodyPr>
            <a:prstTxWarp prst="textNoShape">
              <a:avLst/>
            </a:prstTxWarp>
            <a:spAutoFit/>
          </a:bodyPr>
          <a:lstStyle/>
          <a:p>
            <a:r>
              <a:rPr lang="es-ES" sz="3200" b="1" dirty="0">
                <a:solidFill>
                  <a:schemeClr val="accent2"/>
                </a:solidFill>
                <a:latin typeface="Trebuchet MS" charset="0"/>
              </a:rPr>
              <a:t>Metodología</a:t>
            </a:r>
          </a:p>
          <a:p>
            <a:endParaRPr lang="es-ES" b="1" dirty="0">
              <a:solidFill>
                <a:schemeClr val="accent2"/>
              </a:solidFill>
              <a:latin typeface="Trebuchet MS" charset="0"/>
            </a:endParaRPr>
          </a:p>
          <a:p>
            <a:r>
              <a:rPr lang="es-CL" dirty="0">
                <a:solidFill>
                  <a:schemeClr val="accent2"/>
                </a:solidFill>
                <a:latin typeface="Trebuchet MS" charset="0"/>
              </a:rPr>
              <a:t>El curso contempla clases expositivas teóricas, trabajo en clase, ejercicios en grupo y tareas individuales de programación en computador. El curso termina con un examen final. </a:t>
            </a:r>
            <a:endParaRPr lang="es-ES" dirty="0">
              <a:solidFill>
                <a:schemeClr val="accent2"/>
              </a:solidFill>
              <a:latin typeface="Trebuchet MS"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 Box 2"/>
          <p:cNvSpPr txBox="1">
            <a:spLocks noChangeArrowheads="1"/>
          </p:cNvSpPr>
          <p:nvPr/>
        </p:nvSpPr>
        <p:spPr bwMode="auto">
          <a:xfrm>
            <a:off x="447675" y="1903413"/>
            <a:ext cx="7966075" cy="4185761"/>
          </a:xfrm>
          <a:prstGeom prst="rect">
            <a:avLst/>
          </a:prstGeom>
          <a:noFill/>
          <a:ln w="9525">
            <a:noFill/>
            <a:miter lim="800000"/>
            <a:headEnd/>
            <a:tailEnd/>
          </a:ln>
        </p:spPr>
        <p:txBody>
          <a:bodyPr>
            <a:prstTxWarp prst="textNoShape">
              <a:avLst/>
            </a:prstTxWarp>
            <a:spAutoFit/>
          </a:bodyPr>
          <a:lstStyle/>
          <a:p>
            <a:r>
              <a:rPr lang="es-ES" sz="3200" b="1" dirty="0">
                <a:solidFill>
                  <a:schemeClr val="accent2"/>
                </a:solidFill>
                <a:latin typeface="Trebuchet MS" charset="0"/>
              </a:rPr>
              <a:t>Evaluación</a:t>
            </a:r>
          </a:p>
          <a:p>
            <a:endParaRPr lang="es-ES" b="1" dirty="0">
              <a:solidFill>
                <a:schemeClr val="accent2"/>
              </a:solidFill>
              <a:latin typeface="Trebuchet MS" charset="0"/>
            </a:endParaRPr>
          </a:p>
          <a:p>
            <a:r>
              <a:rPr lang="es-ES" b="1" dirty="0">
                <a:solidFill>
                  <a:schemeClr val="accent2"/>
                </a:solidFill>
                <a:latin typeface="Trebuchet MS" charset="0"/>
              </a:rPr>
              <a:t>-	Trabajo en Clases:	20% </a:t>
            </a:r>
          </a:p>
          <a:p>
            <a:r>
              <a:rPr lang="es-ES" b="1" dirty="0">
                <a:solidFill>
                  <a:schemeClr val="accent2"/>
                </a:solidFill>
                <a:latin typeface="Trebuchet MS" charset="0"/>
              </a:rPr>
              <a:t>-	3 tareas:		50% </a:t>
            </a:r>
          </a:p>
          <a:p>
            <a:r>
              <a:rPr lang="es-ES" b="1" dirty="0">
                <a:solidFill>
                  <a:schemeClr val="accent2"/>
                </a:solidFill>
                <a:latin typeface="Trebuchet MS" charset="0"/>
              </a:rPr>
              <a:t>-	1 Examen Final:		30% </a:t>
            </a:r>
          </a:p>
          <a:p>
            <a:endParaRPr lang="es-ES" b="1" dirty="0">
              <a:solidFill>
                <a:schemeClr val="accent2"/>
              </a:solidFill>
              <a:latin typeface="Trebuchet MS" charset="0"/>
            </a:endParaRPr>
          </a:p>
          <a:p>
            <a:r>
              <a:rPr lang="es-ES" b="1" dirty="0">
                <a:solidFill>
                  <a:schemeClr val="accent2"/>
                </a:solidFill>
                <a:latin typeface="Trebuchet MS" charset="0"/>
              </a:rPr>
              <a:t>En escala de 1 a 7, para aprobar el curso se debe obtener en cada uno de estos tres ítems 3.4500* o más, de lo contrario la nota será el mínimo de ellas.</a:t>
            </a:r>
          </a:p>
          <a:p>
            <a:endParaRPr lang="es-ES" b="1" dirty="0">
              <a:solidFill>
                <a:schemeClr val="accent2"/>
              </a:solidFill>
              <a:latin typeface="Trebuchet MS" charset="0"/>
            </a:endParaRPr>
          </a:p>
          <a:p>
            <a:r>
              <a:rPr lang="es-ES" b="1" dirty="0">
                <a:solidFill>
                  <a:schemeClr val="accent2"/>
                </a:solidFill>
                <a:latin typeface="Trebuchet MS" charset="0"/>
              </a:rPr>
              <a:t>* En casos muy excepcionales y muy justificados bajar este umbral hasta 2.9500).</a:t>
            </a:r>
          </a:p>
          <a:p>
            <a:endParaRPr lang="es-ES" b="1" dirty="0">
              <a:solidFill>
                <a:schemeClr val="accent2"/>
              </a:solidFill>
              <a:latin typeface="Trebuchet MS" charset="0"/>
            </a:endParaRPr>
          </a:p>
          <a:p>
            <a:endParaRPr lang="es-ES" b="1" dirty="0">
              <a:solidFill>
                <a:schemeClr val="accent2"/>
              </a:solidFill>
              <a:latin typeface="Trebuchet MS"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ext Box 2"/>
          <p:cNvSpPr txBox="1">
            <a:spLocks noChangeArrowheads="1"/>
          </p:cNvSpPr>
          <p:nvPr/>
        </p:nvSpPr>
        <p:spPr bwMode="auto">
          <a:xfrm>
            <a:off x="447675" y="735036"/>
            <a:ext cx="8362950" cy="6740307"/>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Bibliografía</a:t>
            </a:r>
          </a:p>
          <a:p>
            <a:endParaRPr lang="es-ES" sz="3200" b="1" dirty="0">
              <a:solidFill>
                <a:schemeClr val="accent2"/>
              </a:solidFill>
              <a:latin typeface="Trebuchet MS" charset="0"/>
            </a:endParaRPr>
          </a:p>
          <a:p>
            <a:r>
              <a:rPr lang="es-ES" sz="1600" b="1" dirty="0" err="1">
                <a:solidFill>
                  <a:schemeClr val="accent2"/>
                </a:solidFill>
                <a:latin typeface="Trebuchet MS" charset="0"/>
              </a:rPr>
              <a:t>Bishop</a:t>
            </a:r>
            <a:r>
              <a:rPr lang="es-ES" sz="1600" b="1" dirty="0">
                <a:solidFill>
                  <a:schemeClr val="accent2"/>
                </a:solidFill>
                <a:latin typeface="Trebuchet MS" charset="0"/>
              </a:rPr>
              <a:t>, C.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Recognition</a:t>
            </a:r>
            <a:r>
              <a:rPr lang="es-ES" sz="1600" b="1" dirty="0">
                <a:solidFill>
                  <a:schemeClr val="accent2"/>
                </a:solidFill>
                <a:latin typeface="Trebuchet MS" charset="0"/>
              </a:rPr>
              <a:t> and machine </a:t>
            </a:r>
            <a:r>
              <a:rPr lang="es-ES" sz="1600" b="1" dirty="0" err="1">
                <a:solidFill>
                  <a:schemeClr val="accent2"/>
                </a:solidFill>
                <a:latin typeface="Trebuchet MS" charset="0"/>
              </a:rPr>
              <a:t>Learning</a:t>
            </a:r>
            <a:r>
              <a:rPr lang="es-ES" sz="1600" b="1" dirty="0">
                <a:solidFill>
                  <a:schemeClr val="accent2"/>
                </a:solidFill>
                <a:latin typeface="Trebuchet MS" charset="0"/>
              </a:rPr>
              <a:t>, </a:t>
            </a:r>
            <a:r>
              <a:rPr lang="es-ES" sz="1600" b="1" dirty="0" err="1">
                <a:solidFill>
                  <a:schemeClr val="accent2"/>
                </a:solidFill>
                <a:latin typeface="Trebuchet MS" charset="0"/>
              </a:rPr>
              <a:t>Springer</a:t>
            </a:r>
            <a:r>
              <a:rPr lang="es-ES" sz="1600" b="1" dirty="0">
                <a:solidFill>
                  <a:schemeClr val="accent2"/>
                </a:solidFill>
                <a:latin typeface="Trebuchet MS" charset="0"/>
              </a:rPr>
              <a:t>, 2006.</a:t>
            </a:r>
          </a:p>
          <a:p>
            <a:r>
              <a:rPr lang="es-ES" sz="1600" b="1" dirty="0" err="1">
                <a:solidFill>
                  <a:schemeClr val="accent2"/>
                </a:solidFill>
                <a:latin typeface="Trebuchet MS" charset="0"/>
              </a:rPr>
              <a:t>Bishop</a:t>
            </a:r>
            <a:r>
              <a:rPr lang="es-ES" sz="1600" b="1" dirty="0">
                <a:solidFill>
                  <a:schemeClr val="accent2"/>
                </a:solidFill>
                <a:latin typeface="Trebuchet MS" charset="0"/>
              </a:rPr>
              <a:t>, C.	Neural Network </a:t>
            </a:r>
            <a:r>
              <a:rPr lang="es-ES" sz="1600" b="1" dirty="0" err="1">
                <a:solidFill>
                  <a:schemeClr val="accent2"/>
                </a:solidFill>
                <a:latin typeface="Trebuchet MS" charset="0"/>
              </a:rPr>
              <a:t>for</a:t>
            </a:r>
            <a:r>
              <a:rPr lang="es-ES" sz="1600" b="1" dirty="0">
                <a:solidFill>
                  <a:schemeClr val="accent2"/>
                </a:solidFill>
                <a:latin typeface="Trebuchet MS" charset="0"/>
              </a:rPr>
              <a:t>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Recognition</a:t>
            </a:r>
            <a:r>
              <a:rPr lang="es-ES" sz="1600" b="1" dirty="0">
                <a:solidFill>
                  <a:schemeClr val="accent2"/>
                </a:solidFill>
                <a:latin typeface="Trebuchet MS" charset="0"/>
              </a:rPr>
              <a:t>, New York, Oxford 		</a:t>
            </a:r>
            <a:r>
              <a:rPr lang="es-ES" sz="1600" b="1" dirty="0" err="1">
                <a:solidFill>
                  <a:schemeClr val="accent2"/>
                </a:solidFill>
                <a:latin typeface="Trebuchet MS" charset="0"/>
              </a:rPr>
              <a:t>University</a:t>
            </a:r>
            <a:r>
              <a:rPr lang="es-ES" sz="1600" b="1" dirty="0">
                <a:solidFill>
                  <a:schemeClr val="accent2"/>
                </a:solidFill>
                <a:latin typeface="Trebuchet MS" charset="0"/>
              </a:rPr>
              <a:t> </a:t>
            </a:r>
            <a:r>
              <a:rPr lang="es-ES" sz="1600" b="1" dirty="0" err="1">
                <a:solidFill>
                  <a:schemeClr val="accent2"/>
                </a:solidFill>
                <a:latin typeface="Trebuchet MS" charset="0"/>
              </a:rPr>
              <a:t>Press</a:t>
            </a:r>
            <a:r>
              <a:rPr lang="es-ES" sz="1600" b="1" dirty="0">
                <a:solidFill>
                  <a:schemeClr val="accent2"/>
                </a:solidFill>
                <a:latin typeface="Trebuchet MS" charset="0"/>
              </a:rPr>
              <a:t> Inc., </a:t>
            </a:r>
            <a:r>
              <a:rPr lang="es-ES" sz="1600" b="1" dirty="0" err="1">
                <a:solidFill>
                  <a:schemeClr val="accent2"/>
                </a:solidFill>
                <a:latin typeface="Trebuchet MS" charset="0"/>
              </a:rPr>
              <a:t>Reprinted</a:t>
            </a:r>
            <a:r>
              <a:rPr lang="es-ES" sz="1600" b="1" dirty="0">
                <a:solidFill>
                  <a:schemeClr val="accent2"/>
                </a:solidFill>
                <a:latin typeface="Trebuchet MS" charset="0"/>
              </a:rPr>
              <a:t>, 2005.</a:t>
            </a:r>
          </a:p>
          <a:p>
            <a:r>
              <a:rPr lang="es-ES" sz="1600" b="1" dirty="0">
                <a:solidFill>
                  <a:schemeClr val="accent2"/>
                </a:solidFill>
                <a:latin typeface="Trebuchet MS" charset="0"/>
              </a:rPr>
              <a:t>da </a:t>
            </a:r>
            <a:r>
              <a:rPr lang="es-ES" sz="1600" b="1" dirty="0" err="1">
                <a:solidFill>
                  <a:schemeClr val="accent2"/>
                </a:solidFill>
                <a:latin typeface="Trebuchet MS" charset="0"/>
              </a:rPr>
              <a:t>Fontoura</a:t>
            </a:r>
            <a:r>
              <a:rPr lang="es-ES" sz="1600" b="1" dirty="0">
                <a:solidFill>
                  <a:schemeClr val="accent2"/>
                </a:solidFill>
                <a:latin typeface="Trebuchet MS" charset="0"/>
              </a:rPr>
              <a:t>, L.; </a:t>
            </a:r>
            <a:r>
              <a:rPr lang="es-ES" sz="1600" b="1" dirty="0" err="1">
                <a:solidFill>
                  <a:schemeClr val="accent2"/>
                </a:solidFill>
                <a:latin typeface="Trebuchet MS" charset="0"/>
              </a:rPr>
              <a:t>Marcondes</a:t>
            </a:r>
            <a:r>
              <a:rPr lang="es-ES" sz="1600" b="1" dirty="0">
                <a:solidFill>
                  <a:schemeClr val="accent2"/>
                </a:solidFill>
                <a:latin typeface="Trebuchet MS" charset="0"/>
              </a:rPr>
              <a:t>, R. </a:t>
            </a:r>
            <a:r>
              <a:rPr lang="es-ES" sz="1600" b="1" dirty="0" err="1">
                <a:solidFill>
                  <a:schemeClr val="accent2"/>
                </a:solidFill>
                <a:latin typeface="Trebuchet MS" charset="0"/>
              </a:rPr>
              <a:t>Shape</a:t>
            </a:r>
            <a:r>
              <a:rPr lang="es-ES" sz="1600" b="1" dirty="0">
                <a:solidFill>
                  <a:schemeClr val="accent2"/>
                </a:solidFill>
                <a:latin typeface="Trebuchet MS" charset="0"/>
              </a:rPr>
              <a:t> </a:t>
            </a:r>
            <a:r>
              <a:rPr lang="es-ES" sz="1600" b="1" dirty="0" err="1">
                <a:solidFill>
                  <a:schemeClr val="accent2"/>
                </a:solidFill>
                <a:latin typeface="Trebuchet MS" charset="0"/>
              </a:rPr>
              <a:t>Analysis</a:t>
            </a:r>
            <a:r>
              <a:rPr lang="es-ES" sz="1600" b="1" dirty="0">
                <a:solidFill>
                  <a:schemeClr val="accent2"/>
                </a:solidFill>
                <a:latin typeface="Trebuchet MS" charset="0"/>
              </a:rPr>
              <a:t> and </a:t>
            </a:r>
            <a:r>
              <a:rPr lang="es-ES" sz="1600" b="1" dirty="0" err="1">
                <a:solidFill>
                  <a:schemeClr val="accent2"/>
                </a:solidFill>
                <a:latin typeface="Trebuchet MS" charset="0"/>
              </a:rPr>
              <a:t>Classification</a:t>
            </a:r>
            <a:r>
              <a:rPr lang="es-ES" sz="1600" b="1" dirty="0">
                <a:solidFill>
                  <a:schemeClr val="accent2"/>
                </a:solidFill>
                <a:latin typeface="Trebuchet MS" charset="0"/>
              </a:rPr>
              <a:t>, Boca </a:t>
            </a:r>
            <a:r>
              <a:rPr lang="es-ES" sz="1600" b="1" dirty="0" err="1">
                <a:solidFill>
                  <a:schemeClr val="accent2"/>
                </a:solidFill>
                <a:latin typeface="Trebuchet MS" charset="0"/>
              </a:rPr>
              <a:t>Raton</a:t>
            </a:r>
            <a:r>
              <a:rPr lang="es-ES" sz="1600" b="1" dirty="0">
                <a:solidFill>
                  <a:schemeClr val="accent2"/>
                </a:solidFill>
                <a:latin typeface="Trebuchet MS" charset="0"/>
              </a:rPr>
              <a:t>, CRC 		</a:t>
            </a:r>
            <a:r>
              <a:rPr lang="es-ES" sz="1600" b="1" dirty="0" err="1">
                <a:solidFill>
                  <a:schemeClr val="accent2"/>
                </a:solidFill>
                <a:latin typeface="Trebuchet MS" charset="0"/>
              </a:rPr>
              <a:t>Press</a:t>
            </a:r>
            <a:r>
              <a:rPr lang="es-ES" sz="1600" b="1" dirty="0">
                <a:solidFill>
                  <a:schemeClr val="accent2"/>
                </a:solidFill>
                <a:latin typeface="Trebuchet MS" charset="0"/>
              </a:rPr>
              <a:t>, 2001.</a:t>
            </a:r>
          </a:p>
          <a:p>
            <a:r>
              <a:rPr lang="es-ES" sz="1600" b="1" dirty="0">
                <a:solidFill>
                  <a:schemeClr val="accent2"/>
                </a:solidFill>
                <a:latin typeface="Trebuchet MS" charset="0"/>
              </a:rPr>
              <a:t>Duda, R.; </a:t>
            </a:r>
            <a:r>
              <a:rPr lang="es-ES" sz="1600" b="1" dirty="0" err="1">
                <a:solidFill>
                  <a:schemeClr val="accent2"/>
                </a:solidFill>
                <a:latin typeface="Trebuchet MS" charset="0"/>
              </a:rPr>
              <a:t>Hart</a:t>
            </a:r>
            <a:r>
              <a:rPr lang="es-ES" sz="1600" b="1" dirty="0">
                <a:solidFill>
                  <a:schemeClr val="accent2"/>
                </a:solidFill>
                <a:latin typeface="Trebuchet MS" charset="0"/>
              </a:rPr>
              <a:t>, P.; </a:t>
            </a:r>
            <a:r>
              <a:rPr lang="es-ES" sz="1600" b="1" dirty="0" err="1">
                <a:solidFill>
                  <a:schemeClr val="accent2"/>
                </a:solidFill>
                <a:latin typeface="Trebuchet MS" charset="0"/>
              </a:rPr>
              <a:t>Stork</a:t>
            </a:r>
            <a:r>
              <a:rPr lang="es-ES" sz="1600" b="1" dirty="0">
                <a:solidFill>
                  <a:schemeClr val="accent2"/>
                </a:solidFill>
                <a:latin typeface="Trebuchet MS" charset="0"/>
              </a:rPr>
              <a:t>, D.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Classification</a:t>
            </a:r>
            <a:r>
              <a:rPr lang="es-ES" sz="1600" b="1" dirty="0">
                <a:solidFill>
                  <a:schemeClr val="accent2"/>
                </a:solidFill>
                <a:latin typeface="Trebuchet MS" charset="0"/>
              </a:rPr>
              <a:t>, New York, John </a:t>
            </a:r>
            <a:r>
              <a:rPr lang="es-ES" sz="1600" b="1" dirty="0" err="1">
                <a:solidFill>
                  <a:schemeClr val="accent2"/>
                </a:solidFill>
                <a:latin typeface="Trebuchet MS" charset="0"/>
              </a:rPr>
              <a:t>Wiley</a:t>
            </a:r>
            <a:r>
              <a:rPr lang="es-ES" sz="1600" b="1" dirty="0">
                <a:solidFill>
                  <a:schemeClr val="accent2"/>
                </a:solidFill>
                <a:latin typeface="Trebuchet MS" charset="0"/>
              </a:rPr>
              <a:t> &amp; </a:t>
            </a:r>
            <a:r>
              <a:rPr lang="es-ES" sz="1600" b="1" dirty="0" err="1">
                <a:solidFill>
                  <a:schemeClr val="accent2"/>
                </a:solidFill>
                <a:latin typeface="Trebuchet MS" charset="0"/>
              </a:rPr>
              <a:t>Sons</a:t>
            </a:r>
            <a:r>
              <a:rPr lang="es-ES" sz="1600" b="1" dirty="0">
                <a:solidFill>
                  <a:schemeClr val="accent2"/>
                </a:solidFill>
                <a:latin typeface="Trebuchet MS" charset="0"/>
              </a:rPr>
              <a:t>, 		Inc., 2001.</a:t>
            </a:r>
          </a:p>
          <a:p>
            <a:r>
              <a:rPr lang="es-ES" sz="1600" b="1" dirty="0" err="1">
                <a:solidFill>
                  <a:schemeClr val="accent2"/>
                </a:solidFill>
                <a:latin typeface="Trebuchet MS" charset="0"/>
              </a:rPr>
              <a:t>Hastie</a:t>
            </a:r>
            <a:r>
              <a:rPr lang="es-ES" sz="1600" b="1" dirty="0">
                <a:solidFill>
                  <a:schemeClr val="accent2"/>
                </a:solidFill>
                <a:latin typeface="Trebuchet MS" charset="0"/>
              </a:rPr>
              <a:t>, T.; </a:t>
            </a:r>
            <a:r>
              <a:rPr lang="es-ES" sz="1600" b="1" dirty="0" err="1">
                <a:solidFill>
                  <a:schemeClr val="accent2"/>
                </a:solidFill>
                <a:latin typeface="Trebuchet MS" charset="0"/>
              </a:rPr>
              <a:t>Tibshirani</a:t>
            </a:r>
            <a:r>
              <a:rPr lang="es-ES" sz="1600" b="1" dirty="0">
                <a:solidFill>
                  <a:schemeClr val="accent2"/>
                </a:solidFill>
                <a:latin typeface="Trebuchet MS" charset="0"/>
              </a:rPr>
              <a:t>, R,; Friedman, J.: </a:t>
            </a:r>
            <a:r>
              <a:rPr lang="es-ES" sz="1600" b="1" dirty="0" err="1">
                <a:solidFill>
                  <a:schemeClr val="accent2"/>
                </a:solidFill>
                <a:latin typeface="Trebuchet MS" charset="0"/>
              </a:rPr>
              <a:t>The</a:t>
            </a:r>
            <a:r>
              <a:rPr lang="es-ES" sz="1600" b="1" dirty="0">
                <a:solidFill>
                  <a:schemeClr val="accent2"/>
                </a:solidFill>
                <a:latin typeface="Trebuchet MS" charset="0"/>
              </a:rPr>
              <a:t> </a:t>
            </a:r>
            <a:r>
              <a:rPr lang="es-ES" sz="1600" b="1" dirty="0" err="1">
                <a:solidFill>
                  <a:schemeClr val="accent2"/>
                </a:solidFill>
                <a:latin typeface="Trebuchet MS" charset="0"/>
              </a:rPr>
              <a:t>Elements</a:t>
            </a:r>
            <a:r>
              <a:rPr lang="es-ES" sz="1600" b="1" dirty="0">
                <a:solidFill>
                  <a:schemeClr val="accent2"/>
                </a:solidFill>
                <a:latin typeface="Trebuchet MS" charset="0"/>
              </a:rPr>
              <a:t> of </a:t>
            </a:r>
            <a:r>
              <a:rPr lang="es-ES" sz="1600" b="1" dirty="0" err="1">
                <a:solidFill>
                  <a:schemeClr val="accent2"/>
                </a:solidFill>
                <a:latin typeface="Trebuchet MS" charset="0"/>
              </a:rPr>
              <a:t>Statistical</a:t>
            </a:r>
            <a:r>
              <a:rPr lang="es-ES" sz="1600" b="1" dirty="0">
                <a:solidFill>
                  <a:schemeClr val="accent2"/>
                </a:solidFill>
                <a:latin typeface="Trebuchet MS" charset="0"/>
              </a:rPr>
              <a:t> </a:t>
            </a:r>
            <a:r>
              <a:rPr lang="es-ES" sz="1600" b="1" dirty="0" err="1">
                <a:solidFill>
                  <a:schemeClr val="accent2"/>
                </a:solidFill>
                <a:latin typeface="Trebuchet MS" charset="0"/>
              </a:rPr>
              <a:t>Learning</a:t>
            </a:r>
            <a:r>
              <a:rPr lang="es-ES" sz="1600" b="1" dirty="0">
                <a:solidFill>
                  <a:schemeClr val="accent2"/>
                </a:solidFill>
                <a:latin typeface="Trebuchet MS" charset="0"/>
              </a:rPr>
              <a:t>, 		</a:t>
            </a:r>
            <a:r>
              <a:rPr lang="es-ES" sz="1600" b="1" dirty="0" err="1">
                <a:solidFill>
                  <a:schemeClr val="accent2"/>
                </a:solidFill>
                <a:latin typeface="Trebuchet MS" charset="0"/>
              </a:rPr>
              <a:t>Springer</a:t>
            </a:r>
            <a:r>
              <a:rPr lang="es-ES" sz="1600" b="1" dirty="0">
                <a:solidFill>
                  <a:schemeClr val="accent2"/>
                </a:solidFill>
                <a:latin typeface="Trebuchet MS" charset="0"/>
              </a:rPr>
              <a:t>, 2001.</a:t>
            </a:r>
          </a:p>
          <a:p>
            <a:r>
              <a:rPr lang="es-ES" sz="1600" b="1" dirty="0" err="1">
                <a:solidFill>
                  <a:schemeClr val="accent2"/>
                </a:solidFill>
                <a:latin typeface="Trebuchet MS" charset="0"/>
              </a:rPr>
              <a:t>Marsland</a:t>
            </a:r>
            <a:r>
              <a:rPr lang="es-ES" sz="1600" b="1" dirty="0">
                <a:solidFill>
                  <a:schemeClr val="accent2"/>
                </a:solidFill>
                <a:latin typeface="Trebuchet MS" charset="0"/>
              </a:rPr>
              <a:t>, S.	Machine </a:t>
            </a:r>
            <a:r>
              <a:rPr lang="es-ES" sz="1600" b="1" dirty="0" err="1">
                <a:solidFill>
                  <a:schemeClr val="accent2"/>
                </a:solidFill>
                <a:latin typeface="Trebuchet MS" charset="0"/>
              </a:rPr>
              <a:t>Learning</a:t>
            </a:r>
            <a:r>
              <a:rPr lang="es-ES" sz="1600" b="1" dirty="0">
                <a:solidFill>
                  <a:schemeClr val="accent2"/>
                </a:solidFill>
                <a:latin typeface="Trebuchet MS" charset="0"/>
              </a:rPr>
              <a:t>: </a:t>
            </a:r>
            <a:r>
              <a:rPr lang="es-ES" sz="1600" b="1" dirty="0" err="1">
                <a:solidFill>
                  <a:schemeClr val="accent2"/>
                </a:solidFill>
                <a:latin typeface="Trebuchet MS" charset="0"/>
              </a:rPr>
              <a:t>An</a:t>
            </a:r>
            <a:r>
              <a:rPr lang="es-ES" sz="1600" b="1" dirty="0">
                <a:solidFill>
                  <a:schemeClr val="accent2"/>
                </a:solidFill>
                <a:latin typeface="Trebuchet MS" charset="0"/>
              </a:rPr>
              <a:t> </a:t>
            </a:r>
            <a:r>
              <a:rPr lang="es-ES" sz="1600" b="1" dirty="0" err="1">
                <a:solidFill>
                  <a:schemeClr val="accent2"/>
                </a:solidFill>
                <a:latin typeface="Trebuchet MS" charset="0"/>
              </a:rPr>
              <a:t>algorithmic</a:t>
            </a:r>
            <a:r>
              <a:rPr lang="es-ES" sz="1600" b="1" dirty="0">
                <a:solidFill>
                  <a:schemeClr val="accent2"/>
                </a:solidFill>
                <a:latin typeface="Trebuchet MS" charset="0"/>
              </a:rPr>
              <a:t> </a:t>
            </a:r>
            <a:r>
              <a:rPr lang="es-ES" sz="1600" b="1" dirty="0" err="1">
                <a:solidFill>
                  <a:schemeClr val="accent2"/>
                </a:solidFill>
                <a:latin typeface="Trebuchet MS" charset="0"/>
              </a:rPr>
              <a:t>Perspective</a:t>
            </a:r>
            <a:r>
              <a:rPr lang="es-ES" sz="1600" b="1" dirty="0">
                <a:solidFill>
                  <a:schemeClr val="accent2"/>
                </a:solidFill>
                <a:latin typeface="Trebuchet MS" charset="0"/>
              </a:rPr>
              <a:t>, CRC </a:t>
            </a:r>
            <a:r>
              <a:rPr lang="es-ES" sz="1600" b="1" dirty="0" err="1">
                <a:solidFill>
                  <a:schemeClr val="accent2"/>
                </a:solidFill>
                <a:latin typeface="Trebuchet MS" charset="0"/>
              </a:rPr>
              <a:t>Press</a:t>
            </a:r>
            <a:r>
              <a:rPr lang="es-ES" sz="1600" b="1" dirty="0">
                <a:solidFill>
                  <a:schemeClr val="accent2"/>
                </a:solidFill>
                <a:latin typeface="Trebuchet MS" charset="0"/>
              </a:rPr>
              <a:t>, 2009.</a:t>
            </a:r>
          </a:p>
          <a:p>
            <a:r>
              <a:rPr lang="es-ES" sz="1600" b="1" dirty="0">
                <a:solidFill>
                  <a:schemeClr val="accent2"/>
                </a:solidFill>
                <a:latin typeface="Trebuchet MS" charset="0"/>
              </a:rPr>
              <a:t>Mery, D.; </a:t>
            </a:r>
            <a:r>
              <a:rPr lang="es-ES" sz="1600" b="1" dirty="0" err="1">
                <a:solidFill>
                  <a:schemeClr val="accent2"/>
                </a:solidFill>
                <a:latin typeface="Trebuchet MS" charset="0"/>
              </a:rPr>
              <a:t>Pieringer</a:t>
            </a:r>
            <a:r>
              <a:rPr lang="es-ES" sz="1600" b="1" dirty="0">
                <a:solidFill>
                  <a:schemeClr val="accent2"/>
                </a:solidFill>
                <a:latin typeface="Trebuchet MS" charset="0"/>
              </a:rPr>
              <a:t>, C.: </a:t>
            </a:r>
            <a:r>
              <a:rPr lang="es-ES" sz="1600" b="1" dirty="0" err="1">
                <a:solidFill>
                  <a:schemeClr val="accent2"/>
                </a:solidFill>
                <a:latin typeface="Trebuchet MS" charset="0"/>
              </a:rPr>
              <a:t>Computer</a:t>
            </a:r>
            <a:r>
              <a:rPr lang="es-ES" sz="1600" b="1" dirty="0">
                <a:solidFill>
                  <a:schemeClr val="accent2"/>
                </a:solidFill>
                <a:latin typeface="Trebuchet MS" charset="0"/>
              </a:rPr>
              <a:t> </a:t>
            </a:r>
            <a:r>
              <a:rPr lang="es-ES" sz="1600" b="1" dirty="0" err="1">
                <a:solidFill>
                  <a:schemeClr val="accent2"/>
                </a:solidFill>
                <a:latin typeface="Trebuchet MS" charset="0"/>
              </a:rPr>
              <a:t>Vision</a:t>
            </a:r>
            <a:r>
              <a:rPr lang="es-ES" sz="1600" b="1" dirty="0">
                <a:solidFill>
                  <a:schemeClr val="accent2"/>
                </a:solidFill>
                <a:latin typeface="Trebuchet MS" charset="0"/>
              </a:rPr>
              <a:t> </a:t>
            </a:r>
            <a:r>
              <a:rPr lang="es-ES" sz="1600" b="1" dirty="0" err="1">
                <a:solidFill>
                  <a:schemeClr val="accent2"/>
                </a:solidFill>
                <a:latin typeface="Trebuchet MS" charset="0"/>
              </a:rPr>
              <a:t>for</a:t>
            </a:r>
            <a:r>
              <a:rPr lang="es-ES" sz="1600" b="1" dirty="0">
                <a:solidFill>
                  <a:schemeClr val="accent2"/>
                </a:solidFill>
                <a:latin typeface="Trebuchet MS" charset="0"/>
              </a:rPr>
              <a:t> X-</a:t>
            </a:r>
            <a:r>
              <a:rPr lang="es-ES" sz="1600" b="1" dirty="0" err="1">
                <a:solidFill>
                  <a:schemeClr val="accent2"/>
                </a:solidFill>
                <a:latin typeface="Trebuchet MS" charset="0"/>
              </a:rPr>
              <a:t>ray</a:t>
            </a:r>
            <a:r>
              <a:rPr lang="es-ES" sz="1600" b="1" dirty="0">
                <a:solidFill>
                  <a:schemeClr val="accent2"/>
                </a:solidFill>
                <a:latin typeface="Trebuchet MS" charset="0"/>
              </a:rPr>
              <a:t> </a:t>
            </a:r>
            <a:r>
              <a:rPr lang="es-ES" sz="1600" b="1" dirty="0" err="1">
                <a:solidFill>
                  <a:schemeClr val="accent2"/>
                </a:solidFill>
                <a:latin typeface="Trebuchet MS" charset="0"/>
              </a:rPr>
              <a:t>Testing</a:t>
            </a:r>
            <a:r>
              <a:rPr lang="es-ES" sz="1600" b="1" dirty="0">
                <a:solidFill>
                  <a:schemeClr val="accent2"/>
                </a:solidFill>
                <a:latin typeface="Trebuchet MS" charset="0"/>
              </a:rPr>
              <a:t>, </a:t>
            </a:r>
            <a:r>
              <a:rPr lang="es-ES" sz="1600" b="1" dirty="0" err="1">
                <a:solidFill>
                  <a:schemeClr val="accent2"/>
                </a:solidFill>
                <a:latin typeface="Trebuchet MS" charset="0"/>
              </a:rPr>
              <a:t>Springer</a:t>
            </a:r>
            <a:r>
              <a:rPr lang="es-ES" sz="1600" b="1" dirty="0">
                <a:solidFill>
                  <a:schemeClr val="accent2"/>
                </a:solidFill>
                <a:latin typeface="Trebuchet MS" charset="0"/>
              </a:rPr>
              <a:t>, 2021</a:t>
            </a:r>
          </a:p>
          <a:p>
            <a:r>
              <a:rPr lang="es-ES" sz="1600" b="1" dirty="0">
                <a:solidFill>
                  <a:schemeClr val="accent2"/>
                </a:solidFill>
                <a:latin typeface="Trebuchet MS" charset="0"/>
              </a:rPr>
              <a:t>Nixon, M.; Aguado, A. </a:t>
            </a:r>
            <a:r>
              <a:rPr lang="es-ES" sz="1600" b="1" dirty="0" err="1">
                <a:solidFill>
                  <a:schemeClr val="accent2"/>
                </a:solidFill>
                <a:latin typeface="Trebuchet MS" charset="0"/>
              </a:rPr>
              <a:t>Feature</a:t>
            </a:r>
            <a:r>
              <a:rPr lang="es-ES" sz="1600" b="1" dirty="0">
                <a:solidFill>
                  <a:schemeClr val="accent2"/>
                </a:solidFill>
                <a:latin typeface="Trebuchet MS" charset="0"/>
              </a:rPr>
              <a:t> </a:t>
            </a:r>
            <a:r>
              <a:rPr lang="es-ES" sz="1600" b="1" dirty="0" err="1">
                <a:solidFill>
                  <a:schemeClr val="accent2"/>
                </a:solidFill>
                <a:latin typeface="Trebuchet MS" charset="0"/>
              </a:rPr>
              <a:t>Extraction</a:t>
            </a:r>
            <a:r>
              <a:rPr lang="es-ES" sz="1600" b="1" dirty="0">
                <a:solidFill>
                  <a:schemeClr val="accent2"/>
                </a:solidFill>
                <a:latin typeface="Trebuchet MS" charset="0"/>
              </a:rPr>
              <a:t> &amp; </a:t>
            </a:r>
            <a:r>
              <a:rPr lang="es-ES" sz="1600" b="1" dirty="0" err="1">
                <a:solidFill>
                  <a:schemeClr val="accent2"/>
                </a:solidFill>
                <a:latin typeface="Trebuchet MS" charset="0"/>
              </a:rPr>
              <a:t>Image</a:t>
            </a:r>
            <a:r>
              <a:rPr lang="es-ES" sz="1600" b="1" dirty="0">
                <a:solidFill>
                  <a:schemeClr val="accent2"/>
                </a:solidFill>
                <a:latin typeface="Trebuchet MS" charset="0"/>
              </a:rPr>
              <a:t> </a:t>
            </a:r>
            <a:r>
              <a:rPr lang="es-ES" sz="1600" b="1" dirty="0" err="1">
                <a:solidFill>
                  <a:schemeClr val="accent2"/>
                </a:solidFill>
                <a:latin typeface="Trebuchet MS" charset="0"/>
              </a:rPr>
              <a:t>Processing</a:t>
            </a:r>
            <a:r>
              <a:rPr lang="es-ES" sz="1600" b="1" dirty="0">
                <a:solidFill>
                  <a:schemeClr val="accent2"/>
                </a:solidFill>
                <a:latin typeface="Trebuchet MS" charset="0"/>
              </a:rPr>
              <a:t>, </a:t>
            </a:r>
            <a:r>
              <a:rPr lang="es-ES" sz="1600" b="1" dirty="0" err="1">
                <a:solidFill>
                  <a:schemeClr val="accent2"/>
                </a:solidFill>
                <a:latin typeface="Trebuchet MS" charset="0"/>
              </a:rPr>
              <a:t>Amsterdam</a:t>
            </a:r>
            <a:r>
              <a:rPr lang="es-ES" sz="1600" b="1" dirty="0">
                <a:solidFill>
                  <a:schemeClr val="accent2"/>
                </a:solidFill>
                <a:latin typeface="Trebuchet MS" charset="0"/>
              </a:rPr>
              <a:t>, </a:t>
            </a:r>
            <a:r>
              <a:rPr lang="es-ES" sz="1600" b="1" dirty="0" err="1">
                <a:solidFill>
                  <a:schemeClr val="accent2"/>
                </a:solidFill>
                <a:latin typeface="Trebuchet MS" charset="0"/>
              </a:rPr>
              <a:t>Elsevier</a:t>
            </a:r>
            <a:r>
              <a:rPr lang="es-ES" sz="1600" b="1" dirty="0">
                <a:solidFill>
                  <a:schemeClr val="accent2"/>
                </a:solidFill>
                <a:latin typeface="Trebuchet MS" charset="0"/>
              </a:rPr>
              <a:t>, 		2004.</a:t>
            </a:r>
          </a:p>
          <a:p>
            <a:r>
              <a:rPr lang="es-ES" sz="1600" b="1" dirty="0" err="1">
                <a:solidFill>
                  <a:schemeClr val="accent2"/>
                </a:solidFill>
                <a:latin typeface="Trebuchet MS" charset="0"/>
              </a:rPr>
              <a:t>Webb</a:t>
            </a:r>
            <a:r>
              <a:rPr lang="es-ES" sz="1600" b="1" dirty="0">
                <a:solidFill>
                  <a:schemeClr val="accent2"/>
                </a:solidFill>
                <a:latin typeface="Trebuchet MS" charset="0"/>
              </a:rPr>
              <a:t>, A.		</a:t>
            </a:r>
            <a:r>
              <a:rPr lang="es-ES" sz="1600" b="1" dirty="0" err="1">
                <a:solidFill>
                  <a:schemeClr val="accent2"/>
                </a:solidFill>
                <a:latin typeface="Trebuchet MS" charset="0"/>
              </a:rPr>
              <a:t>Statistical</a:t>
            </a:r>
            <a:r>
              <a:rPr lang="es-ES" sz="1600" b="1" dirty="0">
                <a:solidFill>
                  <a:schemeClr val="accent2"/>
                </a:solidFill>
                <a:latin typeface="Trebuchet MS" charset="0"/>
              </a:rPr>
              <a:t>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Recognition</a:t>
            </a:r>
            <a:r>
              <a:rPr lang="es-ES" sz="1600" b="1" dirty="0">
                <a:solidFill>
                  <a:schemeClr val="accent2"/>
                </a:solidFill>
                <a:latin typeface="Trebuchet MS" charset="0"/>
              </a:rPr>
              <a:t>, </a:t>
            </a:r>
            <a:r>
              <a:rPr lang="es-ES" sz="1600" b="1" dirty="0" err="1">
                <a:solidFill>
                  <a:schemeClr val="accent2"/>
                </a:solidFill>
                <a:latin typeface="Trebuchet MS" charset="0"/>
              </a:rPr>
              <a:t>Wiley</a:t>
            </a:r>
            <a:r>
              <a:rPr lang="es-ES" sz="1600" b="1" dirty="0">
                <a:solidFill>
                  <a:schemeClr val="accent2"/>
                </a:solidFill>
                <a:latin typeface="Trebuchet MS" charset="0"/>
              </a:rPr>
              <a:t>, </a:t>
            </a:r>
            <a:r>
              <a:rPr lang="es-ES" sz="1600" b="1" dirty="0" err="1">
                <a:solidFill>
                  <a:schemeClr val="accent2"/>
                </a:solidFill>
                <a:latin typeface="Trebuchet MS" charset="0"/>
              </a:rPr>
              <a:t>Second</a:t>
            </a:r>
            <a:r>
              <a:rPr lang="es-ES" sz="1600" b="1" dirty="0">
                <a:solidFill>
                  <a:schemeClr val="accent2"/>
                </a:solidFill>
                <a:latin typeface="Trebuchet MS" charset="0"/>
              </a:rPr>
              <a:t> </a:t>
            </a:r>
            <a:r>
              <a:rPr lang="es-ES" sz="1600" b="1" dirty="0" err="1">
                <a:solidFill>
                  <a:schemeClr val="accent2"/>
                </a:solidFill>
                <a:latin typeface="Trebuchet MS" charset="0"/>
              </a:rPr>
              <a:t>Edition</a:t>
            </a:r>
            <a:r>
              <a:rPr lang="es-ES" sz="1600" b="1" dirty="0">
                <a:solidFill>
                  <a:schemeClr val="accent2"/>
                </a:solidFill>
                <a:latin typeface="Trebuchet MS" charset="0"/>
              </a:rPr>
              <a:t>, 2002.</a:t>
            </a:r>
          </a:p>
          <a:p>
            <a:r>
              <a:rPr lang="es-ES" sz="1600" b="1" dirty="0" err="1">
                <a:solidFill>
                  <a:schemeClr val="accent2"/>
                </a:solidFill>
                <a:latin typeface="Trebuchet MS" charset="0"/>
              </a:rPr>
              <a:t>Witten</a:t>
            </a:r>
            <a:r>
              <a:rPr lang="es-ES" sz="1600" b="1" dirty="0">
                <a:solidFill>
                  <a:schemeClr val="accent2"/>
                </a:solidFill>
                <a:latin typeface="Trebuchet MS" charset="0"/>
              </a:rPr>
              <a:t>, I.H; Frank, E. Data </a:t>
            </a:r>
            <a:r>
              <a:rPr lang="es-ES" sz="1600" b="1" dirty="0" err="1">
                <a:solidFill>
                  <a:schemeClr val="accent2"/>
                </a:solidFill>
                <a:latin typeface="Trebuchet MS" charset="0"/>
              </a:rPr>
              <a:t>Mining</a:t>
            </a:r>
            <a:r>
              <a:rPr lang="es-ES" sz="1600" b="1" dirty="0">
                <a:solidFill>
                  <a:schemeClr val="accent2"/>
                </a:solidFill>
                <a:latin typeface="Trebuchet MS" charset="0"/>
              </a:rPr>
              <a:t>: </a:t>
            </a:r>
            <a:r>
              <a:rPr lang="es-ES" sz="1600" b="1" dirty="0" err="1">
                <a:solidFill>
                  <a:schemeClr val="accent2"/>
                </a:solidFill>
                <a:latin typeface="Trebuchet MS" charset="0"/>
              </a:rPr>
              <a:t>Practical</a:t>
            </a:r>
            <a:r>
              <a:rPr lang="es-ES" sz="1600" b="1" dirty="0">
                <a:solidFill>
                  <a:schemeClr val="accent2"/>
                </a:solidFill>
                <a:latin typeface="Trebuchet MS" charset="0"/>
              </a:rPr>
              <a:t> Machine </a:t>
            </a:r>
            <a:r>
              <a:rPr lang="es-ES" sz="1600" b="1" dirty="0" err="1">
                <a:solidFill>
                  <a:schemeClr val="accent2"/>
                </a:solidFill>
                <a:latin typeface="Trebuchet MS" charset="0"/>
              </a:rPr>
              <a:t>Learning</a:t>
            </a:r>
            <a:r>
              <a:rPr lang="es-ES" sz="1600" b="1" dirty="0">
                <a:solidFill>
                  <a:schemeClr val="accent2"/>
                </a:solidFill>
                <a:latin typeface="Trebuchet MS" charset="0"/>
              </a:rPr>
              <a:t> Tools and </a:t>
            </a:r>
            <a:r>
              <a:rPr lang="es-ES" sz="1600" b="1" dirty="0" err="1">
                <a:solidFill>
                  <a:schemeClr val="accent2"/>
                </a:solidFill>
                <a:latin typeface="Trebuchet MS" charset="0"/>
              </a:rPr>
              <a:t>Techniques</a:t>
            </a:r>
            <a:r>
              <a:rPr lang="es-ES" sz="1600" b="1" dirty="0">
                <a:solidFill>
                  <a:schemeClr val="accent2"/>
                </a:solidFill>
                <a:latin typeface="Trebuchet MS" charset="0"/>
              </a:rPr>
              <a:t>, 		</a:t>
            </a:r>
            <a:r>
              <a:rPr lang="es-ES" sz="1600" b="1" dirty="0" err="1">
                <a:solidFill>
                  <a:schemeClr val="accent2"/>
                </a:solidFill>
                <a:latin typeface="Trebuchet MS" charset="0"/>
              </a:rPr>
              <a:t>Elsevier</a:t>
            </a:r>
            <a:r>
              <a:rPr lang="es-ES" sz="1600" b="1" dirty="0">
                <a:solidFill>
                  <a:schemeClr val="accent2"/>
                </a:solidFill>
                <a:latin typeface="Trebuchet MS" charset="0"/>
              </a:rPr>
              <a:t>, </a:t>
            </a:r>
            <a:r>
              <a:rPr lang="es-ES" sz="1600" b="1" dirty="0" err="1">
                <a:solidFill>
                  <a:schemeClr val="accent2"/>
                </a:solidFill>
                <a:latin typeface="Trebuchet MS" charset="0"/>
              </a:rPr>
              <a:t>Second</a:t>
            </a:r>
            <a:r>
              <a:rPr lang="es-ES" sz="1600" b="1" dirty="0">
                <a:solidFill>
                  <a:schemeClr val="accent2"/>
                </a:solidFill>
                <a:latin typeface="Trebuchet MS" charset="0"/>
              </a:rPr>
              <a:t> </a:t>
            </a:r>
            <a:r>
              <a:rPr lang="es-ES" sz="1600" b="1" dirty="0" err="1">
                <a:solidFill>
                  <a:schemeClr val="accent2"/>
                </a:solidFill>
                <a:latin typeface="Trebuchet MS" charset="0"/>
              </a:rPr>
              <a:t>Edition</a:t>
            </a:r>
            <a:r>
              <a:rPr lang="es-ES" sz="1600" b="1" dirty="0">
                <a:solidFill>
                  <a:schemeClr val="accent2"/>
                </a:solidFill>
                <a:latin typeface="Trebuchet MS" charset="0"/>
              </a:rPr>
              <a:t>, 2005.</a:t>
            </a:r>
          </a:p>
          <a:p>
            <a:endParaRPr lang="es-ES" sz="1600" b="1" dirty="0">
              <a:solidFill>
                <a:schemeClr val="accent2"/>
              </a:solidFill>
              <a:latin typeface="Trebuchet MS" charset="0"/>
            </a:endParaRPr>
          </a:p>
          <a:p>
            <a:r>
              <a:rPr lang="es-ES" sz="1600" b="1" dirty="0">
                <a:solidFill>
                  <a:schemeClr val="accent2"/>
                </a:solidFill>
                <a:latin typeface="Trebuchet MS" charset="0"/>
              </a:rPr>
              <a:t>Artículos seleccionados de IEEE </a:t>
            </a:r>
            <a:r>
              <a:rPr lang="es-ES" sz="1600" b="1" dirty="0" err="1">
                <a:solidFill>
                  <a:schemeClr val="accent2"/>
                </a:solidFill>
                <a:latin typeface="Trebuchet MS" charset="0"/>
              </a:rPr>
              <a:t>Transaction</a:t>
            </a:r>
            <a:r>
              <a:rPr lang="es-ES" sz="1600" b="1" dirty="0">
                <a:solidFill>
                  <a:schemeClr val="accent2"/>
                </a:solidFill>
                <a:latin typeface="Trebuchet MS" charset="0"/>
              </a:rPr>
              <a:t> </a:t>
            </a:r>
            <a:r>
              <a:rPr lang="es-ES" sz="1600" b="1" dirty="0" err="1">
                <a:solidFill>
                  <a:schemeClr val="accent2"/>
                </a:solidFill>
                <a:latin typeface="Trebuchet MS" charset="0"/>
              </a:rPr>
              <a:t>on</a:t>
            </a:r>
            <a:r>
              <a:rPr lang="es-ES" sz="1600" b="1" dirty="0">
                <a:solidFill>
                  <a:schemeClr val="accent2"/>
                </a:solidFill>
                <a:latin typeface="Trebuchet MS" charset="0"/>
              </a:rPr>
              <a:t>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Analysis</a:t>
            </a:r>
            <a:r>
              <a:rPr lang="es-ES" sz="1600" b="1" dirty="0">
                <a:solidFill>
                  <a:schemeClr val="accent2"/>
                </a:solidFill>
                <a:latin typeface="Trebuchet MS" charset="0"/>
              </a:rPr>
              <a:t> and Machine </a:t>
            </a:r>
            <a:r>
              <a:rPr lang="es-ES" sz="1600" b="1" dirty="0" err="1">
                <a:solidFill>
                  <a:schemeClr val="accent2"/>
                </a:solidFill>
                <a:latin typeface="Trebuchet MS" charset="0"/>
              </a:rPr>
              <a:t>Intelligence</a:t>
            </a:r>
            <a:r>
              <a:rPr lang="es-ES" sz="1600" b="1" dirty="0">
                <a:solidFill>
                  <a:schemeClr val="accent2"/>
                </a:solidFill>
                <a:latin typeface="Trebuchet MS" charset="0"/>
              </a:rPr>
              <a:t>, y de </a:t>
            </a:r>
            <a:r>
              <a:rPr lang="es-ES" sz="1600" b="1" dirty="0" err="1">
                <a:solidFill>
                  <a:schemeClr val="accent2"/>
                </a:solidFill>
                <a:latin typeface="Trebuchet MS" charset="0"/>
              </a:rPr>
              <a:t>Proceedings</a:t>
            </a:r>
            <a:r>
              <a:rPr lang="es-ES" sz="1600" b="1" dirty="0">
                <a:solidFill>
                  <a:schemeClr val="accent2"/>
                </a:solidFill>
                <a:latin typeface="Trebuchet MS" charset="0"/>
              </a:rPr>
              <a:t> of International </a:t>
            </a:r>
            <a:r>
              <a:rPr lang="es-ES" sz="1600" b="1" dirty="0" err="1">
                <a:solidFill>
                  <a:schemeClr val="accent2"/>
                </a:solidFill>
                <a:latin typeface="Trebuchet MS" charset="0"/>
              </a:rPr>
              <a:t>Conferences</a:t>
            </a:r>
            <a:r>
              <a:rPr lang="es-ES" sz="1600" b="1" dirty="0">
                <a:solidFill>
                  <a:schemeClr val="accent2"/>
                </a:solidFill>
                <a:latin typeface="Trebuchet MS" charset="0"/>
              </a:rPr>
              <a:t> </a:t>
            </a:r>
            <a:r>
              <a:rPr lang="es-ES" sz="1600" b="1" dirty="0" err="1">
                <a:solidFill>
                  <a:schemeClr val="accent2"/>
                </a:solidFill>
                <a:latin typeface="Trebuchet MS" charset="0"/>
              </a:rPr>
              <a:t>on</a:t>
            </a:r>
            <a:r>
              <a:rPr lang="es-ES" sz="1600" b="1" dirty="0">
                <a:solidFill>
                  <a:schemeClr val="accent2"/>
                </a:solidFill>
                <a:latin typeface="Trebuchet MS" charset="0"/>
              </a:rPr>
              <a:t>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Recognition</a:t>
            </a:r>
            <a:r>
              <a:rPr lang="es-ES" sz="1600" b="1" dirty="0">
                <a:solidFill>
                  <a:schemeClr val="accent2"/>
                </a:solidFill>
                <a:latin typeface="Trebuchet MS" charset="0"/>
              </a:rPr>
              <a:t> and </a:t>
            </a:r>
            <a:r>
              <a:rPr lang="es-ES" sz="1600" b="1" dirty="0" err="1">
                <a:solidFill>
                  <a:schemeClr val="accent2"/>
                </a:solidFill>
                <a:latin typeface="Trebuchet MS" charset="0"/>
              </a:rPr>
              <a:t>Computer</a:t>
            </a:r>
            <a:r>
              <a:rPr lang="es-ES" sz="1600" b="1" dirty="0">
                <a:solidFill>
                  <a:schemeClr val="accent2"/>
                </a:solidFill>
                <a:latin typeface="Trebuchet MS" charset="0"/>
              </a:rPr>
              <a:t> </a:t>
            </a:r>
            <a:r>
              <a:rPr lang="es-ES" sz="1600" b="1" dirty="0" err="1">
                <a:solidFill>
                  <a:schemeClr val="accent2"/>
                </a:solidFill>
                <a:latin typeface="Trebuchet MS" charset="0"/>
              </a:rPr>
              <a:t>Vision</a:t>
            </a:r>
            <a:r>
              <a:rPr lang="es-ES" sz="1600" b="1" dirty="0">
                <a:solidFill>
                  <a:schemeClr val="accent2"/>
                </a:solidFill>
                <a:latin typeface="Trebuchet MS" charset="0"/>
              </a:rPr>
              <a:t>.</a:t>
            </a:r>
          </a:p>
          <a:p>
            <a:r>
              <a:rPr lang="es-ES" sz="1600" b="1" dirty="0">
                <a:solidFill>
                  <a:schemeClr val="accent2"/>
                </a:solidFill>
                <a:latin typeface="Trebuchet MS" charset="0"/>
              </a:rPr>
              <a:t> </a:t>
            </a:r>
          </a:p>
          <a:p>
            <a:endParaRPr lang="es-ES" sz="1600" b="1" dirty="0">
              <a:solidFill>
                <a:schemeClr val="accent2"/>
              </a:solidFill>
              <a:latin typeface="Trebuchet MS"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Box 2"/>
          <p:cNvSpPr txBox="1">
            <a:spLocks noChangeArrowheads="1"/>
          </p:cNvSpPr>
          <p:nvPr/>
        </p:nvSpPr>
        <p:spPr bwMode="auto">
          <a:xfrm>
            <a:off x="447675" y="1570038"/>
            <a:ext cx="7966075" cy="5324535"/>
          </a:xfrm>
          <a:prstGeom prst="rect">
            <a:avLst/>
          </a:prstGeom>
          <a:noFill/>
          <a:ln w="9525">
            <a:noFill/>
            <a:miter lim="800000"/>
            <a:headEnd/>
            <a:tailEnd/>
          </a:ln>
        </p:spPr>
        <p:txBody>
          <a:bodyPr>
            <a:prstTxWarp prst="textNoShape">
              <a:avLst/>
            </a:prstTxWarp>
            <a:spAutoFit/>
          </a:bodyPr>
          <a:lstStyle/>
          <a:p>
            <a:r>
              <a:rPr lang="es-ES_tradnl" sz="2000" b="1" dirty="0">
                <a:solidFill>
                  <a:schemeClr val="accent6"/>
                </a:solidFill>
              </a:rPr>
              <a:t>Código de Honor e Integridad Académica</a:t>
            </a:r>
          </a:p>
          <a:p>
            <a:endParaRPr lang="es-ES_tradnl" sz="2000" b="1" dirty="0"/>
          </a:p>
          <a:p>
            <a:r>
              <a:rPr lang="es-ES_tradnl" sz="2000" dirty="0"/>
              <a:t>Este curso adscribe el Código de Honor establecido por la Escuela de Ingeniería el que es vinculante. Todo trabajo evaluado en este curso debe ser propio. En caso de que exista colaboración permitida con otros estudiantes, el trabajo deberá referenciar y atribuir correctamente dicha contribución a quien corresponda. </a:t>
            </a:r>
          </a:p>
          <a:p>
            <a:r>
              <a:rPr lang="es-ES_tradnl" sz="2000" dirty="0"/>
              <a:t>Como estudiante es su deber conocer la versión en línea del </a:t>
            </a:r>
            <a:r>
              <a:rPr lang="es-ES_tradnl" sz="2000" dirty="0">
                <a:hlinkClick r:id="rId3"/>
              </a:rPr>
              <a:t>Código de Honor</a:t>
            </a:r>
            <a:r>
              <a:rPr lang="es-ES_tradnl" sz="2000" dirty="0"/>
              <a:t>. </a:t>
            </a:r>
          </a:p>
          <a:p>
            <a:endParaRPr lang="es-ES_tradnl" sz="2000" dirty="0"/>
          </a:p>
          <a:p>
            <a:r>
              <a:rPr lang="es-ES_tradnl" sz="2000" dirty="0"/>
              <a:t>Además, los estudiantes de este curso declaran conocer </a:t>
            </a:r>
            <a:r>
              <a:rPr lang="es-ES_tradnl" sz="2000" dirty="0">
                <a:hlinkClick r:id="rId4"/>
              </a:rPr>
              <a:t>Política de Integridad Académica del Departamento de Ciencia de la Computación</a:t>
            </a:r>
            <a:r>
              <a:rPr lang="es-ES_tradnl" sz="2000" dirty="0"/>
              <a:t>.</a:t>
            </a:r>
          </a:p>
          <a:p>
            <a:endParaRPr lang="es-ES_tradnl" sz="2000" b="1" dirty="0">
              <a:solidFill>
                <a:schemeClr val="accent2"/>
              </a:solidFill>
              <a:latin typeface="Trebuchet MS" charset="0"/>
            </a:endParaRPr>
          </a:p>
          <a:p>
            <a:endParaRPr lang="es-ES_tradnl" sz="2000" dirty="0">
              <a:latin typeface="Trebuchet MS" charset="0"/>
            </a:endParaRPr>
          </a:p>
          <a:p>
            <a:br>
              <a:rPr lang="es-ES_tradnl" sz="2000" b="1" dirty="0">
                <a:solidFill>
                  <a:schemeClr val="accent2"/>
                </a:solidFill>
                <a:latin typeface="Trebuchet MS" charset="0"/>
              </a:rPr>
            </a:br>
            <a:endParaRPr lang="es-ES_tradnl" sz="2000" b="1" dirty="0">
              <a:solidFill>
                <a:schemeClr val="accent2"/>
              </a:solidFill>
              <a:latin typeface="Trebuchet MS"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Box 2"/>
          <p:cNvSpPr txBox="1">
            <a:spLocks noChangeArrowheads="1"/>
          </p:cNvSpPr>
          <p:nvPr/>
        </p:nvSpPr>
        <p:spPr bwMode="auto">
          <a:xfrm>
            <a:off x="447675" y="313137"/>
            <a:ext cx="8490263" cy="5016758"/>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Coordenadas</a:t>
            </a:r>
          </a:p>
          <a:p>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tx2">
                    <a:lumMod val="50000"/>
                    <a:lumOff val="50000"/>
                  </a:schemeClr>
                </a:solidFill>
                <a:latin typeface="Trebuchet MS" charset="0"/>
              </a:rPr>
              <a:t>Domingo Mery	Departamento de Ciencia de la Computación</a:t>
            </a:r>
          </a:p>
          <a:p>
            <a:r>
              <a:rPr lang="es-CL" b="1" dirty="0">
                <a:solidFill>
                  <a:schemeClr val="tx2">
                    <a:lumMod val="50000"/>
                    <a:lumOff val="50000"/>
                  </a:schemeClr>
                </a:solidFill>
                <a:latin typeface="Trebuchet MS" charset="0"/>
              </a:rPr>
              <a:t>		Pontificia Universidad Católica de Chile</a:t>
            </a:r>
          </a:p>
          <a:p>
            <a:r>
              <a:rPr lang="es-CL" b="1" dirty="0">
                <a:solidFill>
                  <a:schemeClr val="tx2">
                    <a:lumMod val="50000"/>
                    <a:lumOff val="50000"/>
                  </a:schemeClr>
                </a:solidFill>
                <a:latin typeface="Trebuchet MS" charset="0"/>
              </a:rPr>
              <a:t>		</a:t>
            </a:r>
            <a:r>
              <a:rPr lang="es-CL" b="1" dirty="0">
                <a:solidFill>
                  <a:schemeClr val="accent2"/>
                </a:solidFill>
                <a:latin typeface="Trebuchet MS" charset="0"/>
                <a:hlinkClick r:id="rId3"/>
              </a:rPr>
              <a:t>http://domingomery.ing.uc.cl</a:t>
            </a:r>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accent2"/>
                </a:solidFill>
                <a:latin typeface="Trebuchet MS" charset="0"/>
              </a:rPr>
              <a:t>     + Mail:	</a:t>
            </a:r>
            <a:r>
              <a:rPr lang="en-US" b="1" i="0" dirty="0">
                <a:solidFill>
                  <a:srgbClr val="222222"/>
                </a:solidFill>
                <a:effectLst/>
                <a:latin typeface="Trebuchet MS" panose="020B0703020202090204" pitchFamily="34" charset="0"/>
                <a:hlinkClick r:id="rId4"/>
              </a:rPr>
              <a:t>daniel.sebastian@uc.cl</a:t>
            </a:r>
            <a:r>
              <a:rPr lang="en-US" b="1" i="0" dirty="0">
                <a:solidFill>
                  <a:srgbClr val="222222"/>
                </a:solidFill>
                <a:effectLst/>
                <a:latin typeface="Trebuchet MS" panose="020B0703020202090204" pitchFamily="34" charset="0"/>
              </a:rPr>
              <a:t> </a:t>
            </a:r>
            <a:r>
              <a:rPr lang="es-CL" b="1" i="0" dirty="0">
                <a:solidFill>
                  <a:schemeClr val="accent2"/>
                </a:solidFill>
                <a:effectLst/>
                <a:latin typeface="Trebuchet MS" panose="020B0703020202090204" pitchFamily="34" charset="0"/>
              </a:rPr>
              <a:t> </a:t>
            </a:r>
            <a:r>
              <a:rPr lang="es-CL" b="1" dirty="0">
                <a:solidFill>
                  <a:schemeClr val="accent2"/>
                </a:solidFill>
                <a:latin typeface="Trebuchet MS" panose="020B0703020202090204" pitchFamily="34" charset="0"/>
              </a:rPr>
              <a:t> </a:t>
            </a:r>
            <a:r>
              <a:rPr lang="es-CL" b="1" dirty="0">
                <a:solidFill>
                  <a:srgbClr val="FF9300"/>
                </a:solidFill>
                <a:latin typeface="Trebuchet MS" panose="020B0703020202090204" pitchFamily="34" charset="0"/>
              </a:rPr>
              <a:t>(TODAS LAS CONSULTAS ACÁ)</a:t>
            </a:r>
          </a:p>
          <a:p>
            <a:endParaRPr lang="es-CL" b="1" dirty="0">
              <a:solidFill>
                <a:schemeClr val="accent2"/>
              </a:solidFill>
              <a:latin typeface="Trebuchet MS" charset="0"/>
            </a:endParaRPr>
          </a:p>
          <a:p>
            <a:r>
              <a:rPr lang="es-CL" b="1" dirty="0">
                <a:solidFill>
                  <a:schemeClr val="accent2"/>
                </a:solidFill>
                <a:latin typeface="Trebuchet MS" charset="0"/>
              </a:rPr>
              <a:t>     + YouTube: 	</a:t>
            </a:r>
            <a:r>
              <a:rPr lang="es-CL" b="1" dirty="0">
                <a:solidFill>
                  <a:schemeClr val="accent2"/>
                </a:solidFill>
                <a:latin typeface="Trebuchet MS" charset="0"/>
                <a:hlinkClick r:id="rId5"/>
              </a:rPr>
              <a:t>http:/youtube.com/domingomery</a:t>
            </a:r>
            <a:r>
              <a:rPr lang="es-CL" b="1" dirty="0">
                <a:solidFill>
                  <a:schemeClr val="accent2"/>
                </a:solidFill>
                <a:latin typeface="Trebuchet MS" charset="0"/>
              </a:rPr>
              <a:t> (Versión 2021)</a:t>
            </a:r>
          </a:p>
          <a:p>
            <a:endParaRPr lang="es-CL" b="1" dirty="0">
              <a:solidFill>
                <a:schemeClr val="accent2"/>
              </a:solidFill>
              <a:latin typeface="Trebuchet MS" charset="0"/>
            </a:endParaRPr>
          </a:p>
          <a:p>
            <a:r>
              <a:rPr lang="es-CL" b="1" dirty="0">
                <a:solidFill>
                  <a:schemeClr val="accent2"/>
                </a:solidFill>
                <a:latin typeface="Trebuchet MS" charset="0"/>
              </a:rPr>
              <a:t>     + GitHub: 	</a:t>
            </a:r>
            <a:r>
              <a:rPr lang="es-CL" b="1" dirty="0">
                <a:solidFill>
                  <a:schemeClr val="accent2"/>
                </a:solidFill>
                <a:latin typeface="Trebuchet MS" charset="0"/>
                <a:hlinkClick r:id="rId6"/>
              </a:rPr>
              <a:t>https://github.com/domingomery/patrones</a:t>
            </a:r>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accent2"/>
                </a:solidFill>
                <a:latin typeface="Trebuchet MS" charset="0"/>
              </a:rPr>
              <a:t>     + Web: 	</a:t>
            </a:r>
            <a:r>
              <a:rPr lang="es-CL" b="1" dirty="0">
                <a:solidFill>
                  <a:schemeClr val="accent2"/>
                </a:solidFill>
                <a:latin typeface="Trebuchet MS" charset="0"/>
                <a:hlinkClick r:id="rId7"/>
              </a:rPr>
              <a:t>https://domingomery.ing.uc.cl/teaching/patrones/</a:t>
            </a:r>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accent2"/>
                </a:solidFill>
                <a:latin typeface="Trebuchet MS" charset="0"/>
              </a:rPr>
              <a:t>     + </a:t>
            </a:r>
            <a:r>
              <a:rPr lang="es-CL" b="1" dirty="0" err="1">
                <a:solidFill>
                  <a:schemeClr val="accent2"/>
                </a:solidFill>
                <a:latin typeface="Trebuchet MS" charset="0"/>
              </a:rPr>
              <a:t>Canvas</a:t>
            </a:r>
            <a:r>
              <a:rPr lang="es-CL" b="1" dirty="0">
                <a:solidFill>
                  <a:schemeClr val="accent2"/>
                </a:solidFill>
                <a:latin typeface="Trebuchet MS" charset="0"/>
              </a:rPr>
              <a:t>:	</a:t>
            </a:r>
            <a:r>
              <a:rPr lang="es-CL" b="1" dirty="0">
                <a:solidFill>
                  <a:schemeClr val="accent2"/>
                </a:solidFill>
                <a:latin typeface="Trebuchet MS" charset="0"/>
                <a:hlinkClick r:id="rId8"/>
              </a:rPr>
              <a:t>https://cursos.canvas.uc.cl/courses/82169</a:t>
            </a:r>
            <a:r>
              <a:rPr lang="es-CL" b="1" dirty="0">
                <a:solidFill>
                  <a:schemeClr val="accent2"/>
                </a:solidFill>
                <a:latin typeface="Trebuchet MS" charset="0"/>
              </a:rPr>
              <a:t>  </a:t>
            </a:r>
          </a:p>
          <a:p>
            <a:endParaRPr lang="es-CL" b="1" dirty="0">
              <a:solidFill>
                <a:schemeClr val="accent2"/>
              </a:solidFill>
              <a:latin typeface="Trebuchet MS"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BEB8A6-2AF7-6541-B7B1-B848CD2ED01B}"/>
              </a:ext>
            </a:extLst>
          </p:cNvPr>
          <p:cNvPicPr>
            <a:picLocks noChangeAspect="1"/>
          </p:cNvPicPr>
          <p:nvPr/>
        </p:nvPicPr>
        <p:blipFill rotWithShape="1">
          <a:blip r:embed="rId2">
            <a:extLst>
              <a:ext uri="{28A0092B-C50C-407E-A947-70E740481C1C}">
                <a14:useLocalDpi xmlns:a14="http://schemas.microsoft.com/office/drawing/2010/main" val="0"/>
              </a:ext>
            </a:extLst>
          </a:blip>
          <a:srcRect t="8962"/>
          <a:stretch/>
        </p:blipFill>
        <p:spPr>
          <a:xfrm>
            <a:off x="0" y="1028399"/>
            <a:ext cx="9144000" cy="5407217"/>
          </a:xfrm>
          <a:prstGeom prst="rect">
            <a:avLst/>
          </a:prstGeom>
        </p:spPr>
      </p:pic>
      <p:sp>
        <p:nvSpPr>
          <p:cNvPr id="6" name="Text Box 2">
            <a:extLst>
              <a:ext uri="{FF2B5EF4-FFF2-40B4-BE49-F238E27FC236}">
                <a16:creationId xmlns:a16="http://schemas.microsoft.com/office/drawing/2014/main" id="{E14FFB54-DE87-654C-A792-308125E2AD51}"/>
              </a:ext>
            </a:extLst>
          </p:cNvPr>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err="1">
                <a:solidFill>
                  <a:schemeClr val="accent2"/>
                </a:solidFill>
                <a:latin typeface="Trebuchet MS" charset="0"/>
              </a:rPr>
              <a:t>Canvas</a:t>
            </a:r>
            <a:endParaRPr lang="es-ES" sz="3200" b="1" dirty="0">
              <a:solidFill>
                <a:schemeClr val="accent2"/>
              </a:solidFill>
              <a:latin typeface="Trebuchet MS" charset="0"/>
            </a:endParaRPr>
          </a:p>
          <a:p>
            <a:endParaRPr lang="es-CL" b="1" dirty="0">
              <a:solidFill>
                <a:schemeClr val="accent2"/>
              </a:solidFill>
              <a:latin typeface="Trebuchet MS" charset="0"/>
            </a:endParaRPr>
          </a:p>
        </p:txBody>
      </p:sp>
      <p:sp>
        <p:nvSpPr>
          <p:cNvPr id="7" name="Rectangle 6">
            <a:extLst>
              <a:ext uri="{FF2B5EF4-FFF2-40B4-BE49-F238E27FC236}">
                <a16:creationId xmlns:a16="http://schemas.microsoft.com/office/drawing/2014/main" id="{272866F5-CC1D-8C4D-2A47-8ABBB60BE510}"/>
              </a:ext>
            </a:extLst>
          </p:cNvPr>
          <p:cNvSpPr/>
          <p:nvPr/>
        </p:nvSpPr>
        <p:spPr>
          <a:xfrm>
            <a:off x="2477877" y="4597400"/>
            <a:ext cx="6882023" cy="20033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L"/>
          </a:p>
        </p:txBody>
      </p:sp>
      <p:pic>
        <p:nvPicPr>
          <p:cNvPr id="3" name="Picture 2" descr="A screenshot of a computer&#10;&#10;Description automatically generated">
            <a:extLst>
              <a:ext uri="{FF2B5EF4-FFF2-40B4-BE49-F238E27FC236}">
                <a16:creationId xmlns:a16="http://schemas.microsoft.com/office/drawing/2014/main" id="{A3C8CB2E-9DAA-4BB9-1582-F882C563FF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2184" y="1028399"/>
            <a:ext cx="8792589" cy="5222994"/>
          </a:xfrm>
          <a:prstGeom prst="rect">
            <a:avLst/>
          </a:prstGeom>
        </p:spPr>
      </p:pic>
    </p:spTree>
    <p:extLst>
      <p:ext uri="{BB962C8B-B14F-4D97-AF65-F5344CB8AC3E}">
        <p14:creationId xmlns:p14="http://schemas.microsoft.com/office/powerpoint/2010/main" val="8827020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2">
            <a:extLst>
              <a:ext uri="{FF2B5EF4-FFF2-40B4-BE49-F238E27FC236}">
                <a16:creationId xmlns:a16="http://schemas.microsoft.com/office/drawing/2014/main" id="{33068F1F-1E8F-FA2B-DD30-C585600A8F88}"/>
              </a:ext>
            </a:extLst>
          </p:cNvPr>
          <p:cNvSpPr txBox="1">
            <a:spLocks noChangeArrowheads="1"/>
          </p:cNvSpPr>
          <p:nvPr/>
        </p:nvSpPr>
        <p:spPr bwMode="auto">
          <a:xfrm>
            <a:off x="0" y="228470"/>
            <a:ext cx="1652058" cy="861774"/>
          </a:xfrm>
          <a:prstGeom prst="rect">
            <a:avLst/>
          </a:prstGeom>
          <a:solidFill>
            <a:schemeClr val="bg1"/>
          </a:solid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GitHub</a:t>
            </a:r>
          </a:p>
          <a:p>
            <a:endParaRPr lang="es-CL" b="1" dirty="0">
              <a:solidFill>
                <a:schemeClr val="accent2"/>
              </a:solidFill>
              <a:latin typeface="Trebuchet MS" charset="0"/>
            </a:endParaRPr>
          </a:p>
        </p:txBody>
      </p:sp>
      <p:pic>
        <p:nvPicPr>
          <p:cNvPr id="4" name="Picture 3" descr="A screenshot of a computer&#10;&#10;Description automatically generated">
            <a:extLst>
              <a:ext uri="{FF2B5EF4-FFF2-40B4-BE49-F238E27FC236}">
                <a16:creationId xmlns:a16="http://schemas.microsoft.com/office/drawing/2014/main" id="{28FF448F-0C3D-9319-18C6-BE879D3500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5529" y="0"/>
            <a:ext cx="6260167" cy="6858000"/>
          </a:xfrm>
          <a:prstGeom prst="rect">
            <a:avLst/>
          </a:prstGeom>
        </p:spPr>
      </p:pic>
    </p:spTree>
    <p:extLst>
      <p:ext uri="{BB962C8B-B14F-4D97-AF65-F5344CB8AC3E}">
        <p14:creationId xmlns:p14="http://schemas.microsoft.com/office/powerpoint/2010/main" val="2227956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
            <a:extLst>
              <a:ext uri="{FF2B5EF4-FFF2-40B4-BE49-F238E27FC236}">
                <a16:creationId xmlns:a16="http://schemas.microsoft.com/office/drawing/2014/main" id="{E14FFB54-DE87-654C-A792-308125E2AD51}"/>
              </a:ext>
            </a:extLst>
          </p:cNvPr>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YouTube</a:t>
            </a:r>
          </a:p>
          <a:p>
            <a:endParaRPr lang="es-CL" b="1" dirty="0">
              <a:solidFill>
                <a:schemeClr val="accent2"/>
              </a:solidFill>
              <a:latin typeface="Trebuchet MS" charset="0"/>
            </a:endParaRPr>
          </a:p>
        </p:txBody>
      </p:sp>
      <p:pic>
        <p:nvPicPr>
          <p:cNvPr id="7" name="Picture 6">
            <a:extLst>
              <a:ext uri="{FF2B5EF4-FFF2-40B4-BE49-F238E27FC236}">
                <a16:creationId xmlns:a16="http://schemas.microsoft.com/office/drawing/2014/main" id="{C5EE92CD-908B-9D4A-BF59-12D872DC7D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51600"/>
            <a:ext cx="9144000" cy="4554799"/>
          </a:xfrm>
          <a:prstGeom prst="rect">
            <a:avLst/>
          </a:prstGeom>
        </p:spPr>
      </p:pic>
      <p:sp>
        <p:nvSpPr>
          <p:cNvPr id="2" name="Rectangle 1">
            <a:extLst>
              <a:ext uri="{FF2B5EF4-FFF2-40B4-BE49-F238E27FC236}">
                <a16:creationId xmlns:a16="http://schemas.microsoft.com/office/drawing/2014/main" id="{02970764-F896-0A4E-AE6A-AC5A2B9263B1}"/>
              </a:ext>
            </a:extLst>
          </p:cNvPr>
          <p:cNvSpPr/>
          <p:nvPr/>
        </p:nvSpPr>
        <p:spPr>
          <a:xfrm>
            <a:off x="6136395" y="5177928"/>
            <a:ext cx="2801543" cy="528471"/>
          </a:xfrm>
          <a:prstGeom prst="rect">
            <a:avLst/>
          </a:prstGeom>
          <a:solidFill>
            <a:srgbClr val="181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3641951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
            <a:extLst>
              <a:ext uri="{FF2B5EF4-FFF2-40B4-BE49-F238E27FC236}">
                <a16:creationId xmlns:a16="http://schemas.microsoft.com/office/drawing/2014/main" id="{E14FFB54-DE87-654C-A792-308125E2AD51}"/>
              </a:ext>
            </a:extLst>
          </p:cNvPr>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err="1">
                <a:solidFill>
                  <a:schemeClr val="accent2"/>
                </a:solidFill>
                <a:latin typeface="Trebuchet MS" charset="0"/>
              </a:rPr>
              <a:t>Canvas</a:t>
            </a:r>
            <a:r>
              <a:rPr lang="es-ES" sz="3200" b="1" dirty="0">
                <a:solidFill>
                  <a:schemeClr val="accent2"/>
                </a:solidFill>
                <a:latin typeface="Trebuchet MS" charset="0"/>
              </a:rPr>
              <a:t> - Calendario</a:t>
            </a:r>
          </a:p>
          <a:p>
            <a:endParaRPr lang="es-CL" b="1" dirty="0">
              <a:solidFill>
                <a:schemeClr val="accent2"/>
              </a:solidFill>
              <a:latin typeface="Trebuchet MS" charset="0"/>
            </a:endParaRPr>
          </a:p>
        </p:txBody>
      </p:sp>
      <p:pic>
        <p:nvPicPr>
          <p:cNvPr id="2" name="Picture 1">
            <a:extLst>
              <a:ext uri="{FF2B5EF4-FFF2-40B4-BE49-F238E27FC236}">
                <a16:creationId xmlns:a16="http://schemas.microsoft.com/office/drawing/2014/main" id="{FA9C8FEB-4C57-6364-18A2-792A84BB4D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1267" y="997930"/>
            <a:ext cx="7341465" cy="5683089"/>
          </a:xfrm>
          <a:prstGeom prst="rect">
            <a:avLst/>
          </a:prstGeom>
        </p:spPr>
      </p:pic>
    </p:spTree>
    <p:extLst>
      <p:ext uri="{BB962C8B-B14F-4D97-AF65-F5344CB8AC3E}">
        <p14:creationId xmlns:p14="http://schemas.microsoft.com/office/powerpoint/2010/main" val="1078001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ext Box 5"/>
          <p:cNvSpPr txBox="1">
            <a:spLocks noChangeArrowheads="1"/>
          </p:cNvSpPr>
          <p:nvPr/>
        </p:nvSpPr>
        <p:spPr bwMode="auto">
          <a:xfrm>
            <a:off x="1696820" y="2740025"/>
            <a:ext cx="5655114" cy="2308324"/>
          </a:xfrm>
          <a:prstGeom prst="rect">
            <a:avLst/>
          </a:prstGeom>
          <a:noFill/>
          <a:ln w="9525">
            <a:noFill/>
            <a:miter lim="800000"/>
            <a:headEnd/>
            <a:tailEnd/>
          </a:ln>
        </p:spPr>
        <p:txBody>
          <a:bodyPr wrap="none">
            <a:prstTxWarp prst="textNoShape">
              <a:avLst/>
            </a:prstTxWarp>
            <a:spAutoFit/>
          </a:bodyPr>
          <a:lstStyle/>
          <a:p>
            <a:pPr algn="ctr"/>
            <a:r>
              <a:rPr lang="es-CL" sz="3200" b="1" dirty="0">
                <a:solidFill>
                  <a:srgbClr val="3333CC"/>
                </a:solidFill>
                <a:latin typeface="Trebuchet MS" charset="0"/>
              </a:rPr>
              <a:t>Reconocimiento de Patrones</a:t>
            </a:r>
          </a:p>
          <a:p>
            <a:pPr algn="ctr"/>
            <a:r>
              <a:rPr lang="es-CL" sz="3200" b="1" dirty="0">
                <a:solidFill>
                  <a:srgbClr val="3333CC"/>
                </a:solidFill>
                <a:latin typeface="Trebuchet MS" charset="0"/>
              </a:rPr>
              <a:t>ICC / IEE 3724</a:t>
            </a:r>
          </a:p>
          <a:p>
            <a:pPr algn="ctr"/>
            <a:endParaRPr lang="es-CL" dirty="0">
              <a:solidFill>
                <a:srgbClr val="3333CC"/>
              </a:solidFill>
              <a:latin typeface="Trebuchet MS" charset="0"/>
            </a:endParaRPr>
          </a:p>
          <a:p>
            <a:pPr algn="ctr"/>
            <a:r>
              <a:rPr lang="es-CL" sz="1400" dirty="0">
                <a:solidFill>
                  <a:srgbClr val="3333CC"/>
                </a:solidFill>
                <a:latin typeface="Trebuchet MS" charset="0"/>
              </a:rPr>
              <a:t>Domingo Mery</a:t>
            </a:r>
          </a:p>
          <a:p>
            <a:pPr algn="ctr"/>
            <a:endParaRPr lang="es-CL" sz="1200" dirty="0">
              <a:solidFill>
                <a:srgbClr val="3333CC"/>
              </a:solidFill>
              <a:latin typeface="Trebuchet MS" charset="0"/>
            </a:endParaRPr>
          </a:p>
          <a:p>
            <a:pPr algn="ctr"/>
            <a:r>
              <a:rPr lang="es-CL" sz="1200" dirty="0">
                <a:solidFill>
                  <a:srgbClr val="3333CC"/>
                </a:solidFill>
                <a:latin typeface="Trebuchet MS" charset="0"/>
              </a:rPr>
              <a:t>Departamento de Ciencia de la Computación</a:t>
            </a:r>
          </a:p>
          <a:p>
            <a:pPr algn="ctr"/>
            <a:r>
              <a:rPr lang="es-CL" sz="1200" dirty="0">
                <a:solidFill>
                  <a:srgbClr val="3333CC"/>
                </a:solidFill>
                <a:latin typeface="Trebuchet MS" charset="0"/>
              </a:rPr>
              <a:t>Universidad Católica de Chile</a:t>
            </a:r>
          </a:p>
          <a:p>
            <a:pPr algn="ctr"/>
            <a:endParaRPr lang="en-US" sz="1200" dirty="0">
              <a:solidFill>
                <a:srgbClr val="3333CC"/>
              </a:solidFill>
              <a:latin typeface="Trebuchet MS"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Box 2"/>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Trabajo en Clases</a:t>
            </a:r>
          </a:p>
          <a:p>
            <a:endParaRPr lang="es-CL" b="1" dirty="0">
              <a:solidFill>
                <a:schemeClr val="accent2"/>
              </a:solidFill>
              <a:latin typeface="Trebuchet MS" charset="0"/>
            </a:endParaRPr>
          </a:p>
        </p:txBody>
      </p:sp>
      <p:pic>
        <p:nvPicPr>
          <p:cNvPr id="5" name="Picture 4">
            <a:extLst>
              <a:ext uri="{FF2B5EF4-FFF2-40B4-BE49-F238E27FC236}">
                <a16:creationId xmlns:a16="http://schemas.microsoft.com/office/drawing/2014/main" id="{C954D41A-7810-1DF8-6DA0-BFF4B622BF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82" y="1174911"/>
            <a:ext cx="8987318" cy="5418639"/>
          </a:xfrm>
          <a:prstGeom prst="rect">
            <a:avLst/>
          </a:prstGeom>
        </p:spPr>
      </p:pic>
      <p:sp>
        <p:nvSpPr>
          <p:cNvPr id="6" name="Rectangle 5">
            <a:extLst>
              <a:ext uri="{FF2B5EF4-FFF2-40B4-BE49-F238E27FC236}">
                <a16:creationId xmlns:a16="http://schemas.microsoft.com/office/drawing/2014/main" id="{0009B9D5-EC8F-8BD6-847E-449F18A2A337}"/>
              </a:ext>
            </a:extLst>
          </p:cNvPr>
          <p:cNvSpPr/>
          <p:nvPr/>
        </p:nvSpPr>
        <p:spPr>
          <a:xfrm>
            <a:off x="206062" y="1504335"/>
            <a:ext cx="1961951" cy="48079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a:p>
        </p:txBody>
      </p:sp>
    </p:spTree>
    <p:extLst>
      <p:ext uri="{BB962C8B-B14F-4D97-AF65-F5344CB8AC3E}">
        <p14:creationId xmlns:p14="http://schemas.microsoft.com/office/powerpoint/2010/main" val="11608675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Box 2"/>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Trabajo en Clases</a:t>
            </a:r>
          </a:p>
          <a:p>
            <a:endParaRPr lang="es-CL" b="1" dirty="0">
              <a:solidFill>
                <a:schemeClr val="accent2"/>
              </a:solidFill>
              <a:latin typeface="Trebuchet MS" charset="0"/>
            </a:endParaRPr>
          </a:p>
        </p:txBody>
      </p:sp>
      <p:sp>
        <p:nvSpPr>
          <p:cNvPr id="3" name="TextBox 2">
            <a:extLst>
              <a:ext uri="{FF2B5EF4-FFF2-40B4-BE49-F238E27FC236}">
                <a16:creationId xmlns:a16="http://schemas.microsoft.com/office/drawing/2014/main" id="{55D4560E-C34D-C05E-868E-AC7593F4B5C1}"/>
              </a:ext>
            </a:extLst>
          </p:cNvPr>
          <p:cNvSpPr txBox="1"/>
          <p:nvPr/>
        </p:nvSpPr>
        <p:spPr>
          <a:xfrm>
            <a:off x="550911" y="942675"/>
            <a:ext cx="8135885" cy="5693866"/>
          </a:xfrm>
          <a:prstGeom prst="rect">
            <a:avLst/>
          </a:prstGeom>
          <a:noFill/>
        </p:spPr>
        <p:txBody>
          <a:bodyPr wrap="square">
            <a:spAutoFit/>
          </a:bodyPr>
          <a:lstStyle/>
          <a:p>
            <a:pPr algn="l"/>
            <a:r>
              <a:rPr lang="en-US" sz="2800" b="1" i="0" dirty="0">
                <a:solidFill>
                  <a:srgbClr val="E03E2D"/>
                </a:solidFill>
                <a:effectLst/>
                <a:latin typeface="Trebuchet MS" panose="020B0703020202090204" pitchFamily="34" charset="0"/>
              </a:rPr>
              <a:t>A </a:t>
            </a:r>
            <a:r>
              <a:rPr lang="en-US" sz="2800" b="1" i="0" dirty="0" err="1">
                <a:solidFill>
                  <a:srgbClr val="E03E2D"/>
                </a:solidFill>
                <a:effectLst/>
                <a:latin typeface="Trebuchet MS" panose="020B0703020202090204" pitchFamily="34" charset="0"/>
              </a:rPr>
              <a:t>considerar</a:t>
            </a:r>
            <a:r>
              <a:rPr lang="en-US" sz="2800" b="1" i="0" dirty="0">
                <a:solidFill>
                  <a:srgbClr val="E03E2D"/>
                </a:solidFill>
                <a:effectLst/>
                <a:latin typeface="Trebuchet MS" panose="020B0703020202090204" pitchFamily="34" charset="0"/>
              </a:rPr>
              <a:t>:</a:t>
            </a:r>
            <a:endParaRPr lang="en-US" sz="2800" b="0" i="0" dirty="0">
              <a:solidFill>
                <a:srgbClr val="2D3B45"/>
              </a:solidFill>
              <a:effectLst/>
              <a:latin typeface="Trebuchet MS" panose="020B0703020202090204" pitchFamily="34" charset="0"/>
            </a:endParaRPr>
          </a:p>
          <a:p>
            <a:pPr algn="l"/>
            <a:r>
              <a:rPr lang="en-US" sz="2800" b="0" i="1" dirty="0" err="1">
                <a:solidFill>
                  <a:srgbClr val="2D3B45"/>
                </a:solidFill>
                <a:effectLst/>
                <a:latin typeface="Trebuchet MS" panose="020B0703020202090204" pitchFamily="34" charset="0"/>
              </a:rPr>
              <a:t>Esta</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actividad</a:t>
            </a:r>
            <a:r>
              <a:rPr lang="en-US" sz="2800" b="0" i="1" dirty="0">
                <a:solidFill>
                  <a:srgbClr val="2D3B45"/>
                </a:solidFill>
                <a:effectLst/>
                <a:latin typeface="Trebuchet MS" panose="020B0703020202090204" pitchFamily="34" charset="0"/>
              </a:rPr>
              <a:t>, es un </a:t>
            </a:r>
            <a:r>
              <a:rPr lang="en-US" sz="2800" b="0" i="1" dirty="0" err="1">
                <a:solidFill>
                  <a:srgbClr val="2D3B45"/>
                </a:solidFill>
                <a:effectLst/>
                <a:latin typeface="Trebuchet MS" panose="020B0703020202090204" pitchFamily="34" charset="0"/>
              </a:rPr>
              <a:t>trabajo</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en</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clases</a:t>
            </a:r>
            <a:r>
              <a:rPr lang="en-US" sz="2800" b="0" i="1" dirty="0">
                <a:solidFill>
                  <a:srgbClr val="2D3B45"/>
                </a:solidFill>
                <a:effectLst/>
                <a:latin typeface="Trebuchet MS" panose="020B0703020202090204" pitchFamily="34" charset="0"/>
              </a:rPr>
              <a:t>. La idea es que </a:t>
            </a:r>
            <a:r>
              <a:rPr lang="en-US" sz="2800" b="0" i="1" dirty="0" err="1">
                <a:solidFill>
                  <a:srgbClr val="2D3B45"/>
                </a:solidFill>
                <a:effectLst/>
                <a:latin typeface="Trebuchet MS" panose="020B0703020202090204" pitchFamily="34" charset="0"/>
              </a:rPr>
              <a:t>vayas</a:t>
            </a:r>
            <a:r>
              <a:rPr lang="en-US" sz="2800" b="0" i="1" dirty="0">
                <a:solidFill>
                  <a:srgbClr val="2D3B45"/>
                </a:solidFill>
                <a:effectLst/>
                <a:latin typeface="Trebuchet MS" panose="020B0703020202090204" pitchFamily="34" charset="0"/>
              </a:rPr>
              <a:t> a la </a:t>
            </a:r>
            <a:r>
              <a:rPr lang="en-US" sz="2800" b="0" i="1" dirty="0" err="1">
                <a:solidFill>
                  <a:srgbClr val="2D3B45"/>
                </a:solidFill>
                <a:effectLst/>
                <a:latin typeface="Trebuchet MS" panose="020B0703020202090204" pitchFamily="34" charset="0"/>
              </a:rPr>
              <a:t>clase</a:t>
            </a:r>
            <a:r>
              <a:rPr lang="en-US" sz="2800" b="0" i="1" dirty="0">
                <a:solidFill>
                  <a:srgbClr val="2D3B45"/>
                </a:solidFill>
                <a:effectLst/>
                <a:latin typeface="Trebuchet MS" panose="020B0703020202090204" pitchFamily="34" charset="0"/>
              </a:rPr>
              <a:t> del día </a:t>
            </a:r>
            <a:r>
              <a:rPr lang="en-US" sz="2800" b="0" i="1" dirty="0" err="1">
                <a:solidFill>
                  <a:srgbClr val="2D3B45"/>
                </a:solidFill>
                <a:effectLst/>
                <a:latin typeface="Trebuchet MS" panose="020B0703020202090204" pitchFamily="34" charset="0"/>
              </a:rPr>
              <a:t>correspondiente</a:t>
            </a:r>
            <a:r>
              <a:rPr lang="en-US" sz="2800" b="0" i="1" dirty="0">
                <a:solidFill>
                  <a:srgbClr val="2D3B45"/>
                </a:solidFill>
                <a:effectLst/>
                <a:latin typeface="Trebuchet MS" panose="020B0703020202090204" pitchFamily="34" charset="0"/>
              </a:rPr>
              <a:t> (que coincide con </a:t>
            </a:r>
            <a:r>
              <a:rPr lang="en-US" sz="2800" b="0" i="1" dirty="0" err="1">
                <a:solidFill>
                  <a:srgbClr val="2D3B45"/>
                </a:solidFill>
                <a:effectLst/>
                <a:latin typeface="Trebuchet MS" panose="020B0703020202090204" pitchFamily="34" charset="0"/>
              </a:rPr>
              <a:t>el</a:t>
            </a:r>
            <a:r>
              <a:rPr lang="en-US" sz="2800" b="0" i="1" dirty="0">
                <a:solidFill>
                  <a:srgbClr val="2D3B45"/>
                </a:solidFill>
                <a:effectLst/>
                <a:latin typeface="Trebuchet MS" panose="020B0703020202090204" pitchFamily="34" charset="0"/>
              </a:rPr>
              <a:t> día de la </a:t>
            </a:r>
            <a:r>
              <a:rPr lang="en-US" sz="2800" b="0" i="1" dirty="0" err="1">
                <a:solidFill>
                  <a:srgbClr val="2D3B45"/>
                </a:solidFill>
                <a:effectLst/>
                <a:latin typeface="Trebuchet MS" panose="020B0703020202090204" pitchFamily="34" charset="0"/>
              </a:rPr>
              <a:t>entrega</a:t>
            </a:r>
            <a:r>
              <a:rPr lang="en-US" sz="2800" b="0" i="1" dirty="0">
                <a:solidFill>
                  <a:srgbClr val="2D3B45"/>
                </a:solidFill>
                <a:effectLst/>
                <a:latin typeface="Trebuchet MS" panose="020B0703020202090204" pitchFamily="34" charset="0"/>
              </a:rPr>
              <a:t> de </a:t>
            </a:r>
            <a:r>
              <a:rPr lang="en-US" sz="2800" b="0" i="1" dirty="0" err="1">
                <a:solidFill>
                  <a:srgbClr val="2D3B45"/>
                </a:solidFill>
                <a:effectLst/>
                <a:latin typeface="Trebuchet MS" panose="020B0703020202090204" pitchFamily="34" charset="0"/>
              </a:rPr>
              <a:t>esta</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actividad</a:t>
            </a:r>
            <a:r>
              <a:rPr lang="en-US" sz="2800" b="0" i="1" dirty="0">
                <a:solidFill>
                  <a:srgbClr val="2D3B45"/>
                </a:solidFill>
                <a:effectLst/>
                <a:latin typeface="Trebuchet MS" panose="020B0703020202090204" pitchFamily="34" charset="0"/>
              </a:rPr>
              <a:t>) y que uses la </a:t>
            </a:r>
            <a:r>
              <a:rPr lang="en-US" sz="2800" b="0" i="1" dirty="0" err="1">
                <a:solidFill>
                  <a:srgbClr val="2D3B45"/>
                </a:solidFill>
                <a:effectLst/>
                <a:latin typeface="Trebuchet MS" panose="020B0703020202090204" pitchFamily="34" charset="0"/>
              </a:rPr>
              <a:t>instancia</a:t>
            </a:r>
            <a:r>
              <a:rPr lang="en-US" sz="2800" b="0" i="1" dirty="0">
                <a:solidFill>
                  <a:srgbClr val="2D3B45"/>
                </a:solidFill>
                <a:effectLst/>
                <a:latin typeface="Trebuchet MS" panose="020B0703020202090204" pitchFamily="34" charset="0"/>
              </a:rPr>
              <a:t> de </a:t>
            </a:r>
            <a:r>
              <a:rPr lang="en-US" sz="2800" b="0" i="1" dirty="0" err="1">
                <a:solidFill>
                  <a:srgbClr val="2D3B45"/>
                </a:solidFill>
                <a:effectLst/>
                <a:latin typeface="Trebuchet MS" panose="020B0703020202090204" pitchFamily="34" charset="0"/>
              </a:rPr>
              <a:t>conversación</a:t>
            </a:r>
            <a:r>
              <a:rPr lang="en-US" sz="2800" b="0" i="1" dirty="0">
                <a:solidFill>
                  <a:srgbClr val="2D3B45"/>
                </a:solidFill>
                <a:effectLst/>
                <a:latin typeface="Trebuchet MS" panose="020B0703020202090204" pitchFamily="34" charset="0"/>
              </a:rPr>
              <a:t> con </a:t>
            </a:r>
            <a:r>
              <a:rPr lang="en-US" sz="2800" b="0" i="1" dirty="0" err="1">
                <a:solidFill>
                  <a:srgbClr val="2D3B45"/>
                </a:solidFill>
                <a:effectLst/>
                <a:latin typeface="Trebuchet MS" panose="020B0703020202090204" pitchFamily="34" charset="0"/>
              </a:rPr>
              <a:t>el</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profesor</a:t>
            </a:r>
            <a:r>
              <a:rPr lang="en-US" sz="2800" b="0" i="1" dirty="0">
                <a:solidFill>
                  <a:srgbClr val="2D3B45"/>
                </a:solidFill>
                <a:effectLst/>
                <a:latin typeface="Trebuchet MS" panose="020B0703020202090204" pitchFamily="34" charset="0"/>
              </a:rPr>
              <a:t> del </a:t>
            </a:r>
            <a:r>
              <a:rPr lang="en-US" sz="2800" b="0" i="1" dirty="0" err="1">
                <a:solidFill>
                  <a:srgbClr val="2D3B45"/>
                </a:solidFill>
                <a:effectLst/>
                <a:latin typeface="Trebuchet MS" panose="020B0703020202090204" pitchFamily="34" charset="0"/>
              </a:rPr>
              <a:t>curso</a:t>
            </a:r>
            <a:r>
              <a:rPr lang="en-US" sz="2800" b="0" i="1" dirty="0">
                <a:solidFill>
                  <a:srgbClr val="2D3B45"/>
                </a:solidFill>
                <a:effectLst/>
                <a:latin typeface="Trebuchet MS" panose="020B0703020202090204" pitchFamily="34" charset="0"/>
              </a:rPr>
              <a:t> y </a:t>
            </a:r>
            <a:r>
              <a:rPr lang="en-US" sz="2800" b="0" i="1" dirty="0" err="1">
                <a:solidFill>
                  <a:srgbClr val="2D3B45"/>
                </a:solidFill>
                <a:effectLst/>
                <a:latin typeface="Trebuchet MS" panose="020B0703020202090204" pitchFamily="34" charset="0"/>
              </a:rPr>
              <a:t>otros</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estudiantes</a:t>
            </a:r>
            <a:r>
              <a:rPr lang="en-US" sz="2800" b="0" i="1" dirty="0">
                <a:solidFill>
                  <a:srgbClr val="2D3B45"/>
                </a:solidFill>
                <a:effectLst/>
                <a:latin typeface="Trebuchet MS" panose="020B0703020202090204" pitchFamily="34" charset="0"/>
              </a:rPr>
              <a:t> para </a:t>
            </a:r>
            <a:r>
              <a:rPr lang="en-US" sz="2800" b="0" i="1" dirty="0" err="1">
                <a:solidFill>
                  <a:srgbClr val="2D3B45"/>
                </a:solidFill>
                <a:effectLst/>
                <a:latin typeface="Trebuchet MS" panose="020B0703020202090204" pitchFamily="34" charset="0"/>
              </a:rPr>
              <a:t>aclarar</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todas</a:t>
            </a:r>
            <a:r>
              <a:rPr lang="en-US" sz="2800" b="0" i="1" dirty="0">
                <a:solidFill>
                  <a:srgbClr val="2D3B45"/>
                </a:solidFill>
                <a:effectLst/>
                <a:latin typeface="Trebuchet MS" panose="020B0703020202090204" pitchFamily="34" charset="0"/>
              </a:rPr>
              <a:t> las </a:t>
            </a:r>
            <a:r>
              <a:rPr lang="en-US" sz="2800" b="0" i="1" dirty="0" err="1">
                <a:solidFill>
                  <a:srgbClr val="2D3B45"/>
                </a:solidFill>
                <a:effectLst/>
                <a:latin typeface="Trebuchet MS" panose="020B0703020202090204" pitchFamily="34" charset="0"/>
              </a:rPr>
              <a:t>dudas</a:t>
            </a:r>
            <a:r>
              <a:rPr lang="en-US" sz="2800" b="0" i="1" dirty="0">
                <a:solidFill>
                  <a:srgbClr val="2D3B45"/>
                </a:solidFill>
                <a:effectLst/>
                <a:latin typeface="Trebuchet MS" panose="020B0703020202090204" pitchFamily="34" charset="0"/>
              </a:rPr>
              <a:t> que </a:t>
            </a:r>
            <a:r>
              <a:rPr lang="en-US" sz="2800" b="0" i="1" dirty="0" err="1">
                <a:solidFill>
                  <a:srgbClr val="2D3B45"/>
                </a:solidFill>
                <a:effectLst/>
                <a:latin typeface="Trebuchet MS" panose="020B0703020202090204" pitchFamily="34" charset="0"/>
              </a:rPr>
              <a:t>tengas</a:t>
            </a:r>
            <a:r>
              <a:rPr lang="en-US" sz="2800" b="0" i="1" dirty="0">
                <a:solidFill>
                  <a:srgbClr val="2D3B45"/>
                </a:solidFill>
                <a:effectLst/>
                <a:latin typeface="Trebuchet MS" panose="020B0703020202090204" pitchFamily="34" charset="0"/>
              </a:rPr>
              <a:t>. El </a:t>
            </a:r>
            <a:r>
              <a:rPr lang="en-US" sz="2800" b="0" i="1" dirty="0" err="1">
                <a:solidFill>
                  <a:srgbClr val="2D3B45"/>
                </a:solidFill>
                <a:effectLst/>
                <a:latin typeface="Trebuchet MS" panose="020B0703020202090204" pitchFamily="34" charset="0"/>
              </a:rPr>
              <a:t>enunciado</a:t>
            </a:r>
            <a:r>
              <a:rPr lang="en-US" sz="2800" b="0" i="1" dirty="0">
                <a:solidFill>
                  <a:srgbClr val="2D3B45"/>
                </a:solidFill>
                <a:effectLst/>
                <a:latin typeface="Trebuchet MS" panose="020B0703020202090204" pitchFamily="34" charset="0"/>
              </a:rPr>
              <a:t> de la </a:t>
            </a:r>
            <a:r>
              <a:rPr lang="en-US" sz="2800" b="0" i="1" dirty="0" err="1">
                <a:solidFill>
                  <a:srgbClr val="2D3B45"/>
                </a:solidFill>
                <a:effectLst/>
                <a:latin typeface="Trebuchet MS" panose="020B0703020202090204" pitchFamily="34" charset="0"/>
              </a:rPr>
              <a:t>actividad</a:t>
            </a:r>
            <a:r>
              <a:rPr lang="en-US" sz="2800" b="0" i="1" dirty="0">
                <a:solidFill>
                  <a:srgbClr val="2D3B45"/>
                </a:solidFill>
                <a:effectLst/>
                <a:latin typeface="Trebuchet MS" panose="020B0703020202090204" pitchFamily="34" charset="0"/>
              </a:rPr>
              <a:t> se libera a las 9am del día anterior a la </a:t>
            </a:r>
            <a:r>
              <a:rPr lang="en-US" sz="2800" b="0" i="1" dirty="0" err="1">
                <a:solidFill>
                  <a:srgbClr val="2D3B45"/>
                </a:solidFill>
                <a:effectLst/>
                <a:latin typeface="Trebuchet MS" panose="020B0703020202090204" pitchFamily="34" charset="0"/>
              </a:rPr>
              <a:t>clase</a:t>
            </a:r>
            <a:r>
              <a:rPr lang="en-US" sz="2800" b="0" i="1" dirty="0">
                <a:solidFill>
                  <a:srgbClr val="2D3B45"/>
                </a:solidFill>
                <a:effectLst/>
                <a:latin typeface="Trebuchet MS" panose="020B0703020202090204" pitchFamily="34" charset="0"/>
              </a:rPr>
              <a:t> y </a:t>
            </a:r>
            <a:r>
              <a:rPr lang="en-US" sz="2800" b="0" i="1" dirty="0" err="1">
                <a:solidFill>
                  <a:srgbClr val="2D3B45"/>
                </a:solidFill>
                <a:effectLst/>
                <a:latin typeface="Trebuchet MS" panose="020B0703020202090204" pitchFamily="34" charset="0"/>
              </a:rPr>
              <a:t>está</a:t>
            </a:r>
            <a:r>
              <a:rPr lang="en-US" sz="2800" b="0" i="1" dirty="0">
                <a:solidFill>
                  <a:srgbClr val="2D3B45"/>
                </a:solidFill>
                <a:effectLst/>
                <a:latin typeface="Trebuchet MS" panose="020B0703020202090204" pitchFamily="34" charset="0"/>
              </a:rPr>
              <a:t> disponible hasta las 9pm del día de la </a:t>
            </a:r>
            <a:r>
              <a:rPr lang="en-US" sz="2800" b="0" i="1" dirty="0" err="1">
                <a:solidFill>
                  <a:srgbClr val="2D3B45"/>
                </a:solidFill>
                <a:effectLst/>
                <a:latin typeface="Trebuchet MS" panose="020B0703020202090204" pitchFamily="34" charset="0"/>
              </a:rPr>
              <a:t>clase</a:t>
            </a:r>
            <a:r>
              <a:rPr lang="en-US" sz="2800" b="0" i="1" dirty="0">
                <a:solidFill>
                  <a:srgbClr val="2D3B45"/>
                </a:solidFill>
                <a:effectLst/>
                <a:latin typeface="Trebuchet MS" panose="020B0703020202090204" pitchFamily="34" charset="0"/>
              </a:rPr>
              <a:t>. </a:t>
            </a:r>
          </a:p>
          <a:p>
            <a:pPr algn="l"/>
            <a:endParaRPr lang="en-US" sz="2800" i="1" dirty="0">
              <a:solidFill>
                <a:srgbClr val="2D3B45"/>
              </a:solidFill>
              <a:latin typeface="Trebuchet MS" panose="020B0703020202090204" pitchFamily="34" charset="0"/>
            </a:endParaRPr>
          </a:p>
          <a:p>
            <a:pPr algn="l"/>
            <a:r>
              <a:rPr lang="en-US" sz="2800" b="0" i="1" dirty="0">
                <a:solidFill>
                  <a:srgbClr val="2D3B45"/>
                </a:solidFill>
                <a:effectLst/>
                <a:latin typeface="Trebuchet MS" panose="020B0703020202090204" pitchFamily="34" charset="0"/>
              </a:rPr>
              <a:t>La </a:t>
            </a:r>
            <a:r>
              <a:rPr lang="en-US" sz="2800" b="0" i="1" dirty="0" err="1">
                <a:solidFill>
                  <a:srgbClr val="2D3B45"/>
                </a:solidFill>
                <a:effectLst/>
                <a:latin typeface="Trebuchet MS" panose="020B0703020202090204" pitchFamily="34" charset="0"/>
              </a:rPr>
              <a:t>actividad</a:t>
            </a:r>
            <a:r>
              <a:rPr lang="en-US" sz="2800" b="0" i="1" dirty="0">
                <a:solidFill>
                  <a:srgbClr val="2D3B45"/>
                </a:solidFill>
                <a:effectLst/>
                <a:latin typeface="Trebuchet MS" panose="020B0703020202090204" pitchFamily="34" charset="0"/>
              </a:rPr>
              <a:t> es individual, </a:t>
            </a:r>
            <a:r>
              <a:rPr lang="en-US" sz="2800" b="0" i="1" dirty="0" err="1">
                <a:solidFill>
                  <a:srgbClr val="2D3B45"/>
                </a:solidFill>
                <a:effectLst/>
                <a:latin typeface="Trebuchet MS" panose="020B0703020202090204" pitchFamily="34" charset="0"/>
              </a:rPr>
              <a:t>pero</a:t>
            </a:r>
            <a:r>
              <a:rPr lang="en-US" sz="2800" b="0" i="1" dirty="0">
                <a:solidFill>
                  <a:srgbClr val="2D3B45"/>
                </a:solidFill>
                <a:effectLst/>
                <a:latin typeface="Trebuchet MS" panose="020B0703020202090204" pitchFamily="34" charset="0"/>
              </a:rPr>
              <a:t> se </a:t>
            </a:r>
            <a:r>
              <a:rPr lang="en-US" sz="2800" b="0" i="1" dirty="0" err="1">
                <a:solidFill>
                  <a:srgbClr val="2D3B45"/>
                </a:solidFill>
                <a:effectLst/>
                <a:latin typeface="Trebuchet MS" panose="020B0703020202090204" pitchFamily="34" charset="0"/>
              </a:rPr>
              <a:t>puede</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conversar</a:t>
            </a:r>
            <a:r>
              <a:rPr lang="en-US" sz="2800" b="0" i="1" dirty="0">
                <a:solidFill>
                  <a:srgbClr val="2D3B45"/>
                </a:solidFill>
                <a:effectLst/>
                <a:latin typeface="Trebuchet MS" panose="020B0703020202090204" pitchFamily="34" charset="0"/>
              </a:rPr>
              <a:t> con </a:t>
            </a:r>
            <a:r>
              <a:rPr lang="en-US" sz="2800" b="0" i="1" dirty="0" err="1">
                <a:solidFill>
                  <a:srgbClr val="2D3B45"/>
                </a:solidFill>
                <a:effectLst/>
                <a:latin typeface="Trebuchet MS" panose="020B0703020202090204" pitchFamily="34" charset="0"/>
              </a:rPr>
              <a:t>otros</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estudiantes</a:t>
            </a:r>
            <a:r>
              <a:rPr lang="en-US" sz="2800" b="0" i="1" dirty="0">
                <a:solidFill>
                  <a:srgbClr val="2D3B45"/>
                </a:solidFill>
                <a:effectLst/>
                <a:latin typeface="Trebuchet MS" panose="020B0703020202090204" pitchFamily="34" charset="0"/>
              </a:rPr>
              <a:t> del </a:t>
            </a:r>
            <a:r>
              <a:rPr lang="en-US" sz="2800" b="0" i="1" dirty="0" err="1">
                <a:solidFill>
                  <a:srgbClr val="2D3B45"/>
                </a:solidFill>
                <a:effectLst/>
                <a:latin typeface="Trebuchet MS" panose="020B0703020202090204" pitchFamily="34" charset="0"/>
              </a:rPr>
              <a:t>curso</a:t>
            </a:r>
            <a:r>
              <a:rPr lang="en-US" sz="2800" b="0" i="1" dirty="0">
                <a:solidFill>
                  <a:srgbClr val="2D3B45"/>
                </a:solidFill>
                <a:effectLst/>
                <a:latin typeface="Trebuchet MS" panose="020B0703020202090204" pitchFamily="34" charset="0"/>
              </a:rPr>
              <a:t>.</a:t>
            </a:r>
            <a:endParaRPr lang="en-US" sz="2800" b="0" i="0" dirty="0">
              <a:solidFill>
                <a:srgbClr val="2D3B45"/>
              </a:solidFill>
              <a:effectLst/>
              <a:latin typeface="Trebuchet MS" panose="020B0703020202090204" pitchFamily="34" charset="0"/>
            </a:endParaRPr>
          </a:p>
        </p:txBody>
      </p:sp>
    </p:spTree>
    <p:extLst>
      <p:ext uri="{BB962C8B-B14F-4D97-AF65-F5344CB8AC3E}">
        <p14:creationId xmlns:p14="http://schemas.microsoft.com/office/powerpoint/2010/main" val="28902032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Box 2"/>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Trabajo en Clases</a:t>
            </a:r>
          </a:p>
          <a:p>
            <a:endParaRPr lang="es-CL" b="1" dirty="0">
              <a:solidFill>
                <a:schemeClr val="accent2"/>
              </a:solidFill>
              <a:latin typeface="Trebuchet MS" charset="0"/>
            </a:endParaRPr>
          </a:p>
        </p:txBody>
      </p:sp>
      <p:sp>
        <p:nvSpPr>
          <p:cNvPr id="2" name="TextBox 1">
            <a:extLst>
              <a:ext uri="{FF2B5EF4-FFF2-40B4-BE49-F238E27FC236}">
                <a16:creationId xmlns:a16="http://schemas.microsoft.com/office/drawing/2014/main" id="{98115204-DDD8-7700-C168-CC155C419FEA}"/>
              </a:ext>
            </a:extLst>
          </p:cNvPr>
          <p:cNvSpPr txBox="1"/>
          <p:nvPr/>
        </p:nvSpPr>
        <p:spPr>
          <a:xfrm>
            <a:off x="367964" y="2105561"/>
            <a:ext cx="8490263" cy="3416320"/>
          </a:xfrm>
          <a:prstGeom prst="rect">
            <a:avLst/>
          </a:prstGeom>
          <a:noFill/>
        </p:spPr>
        <p:txBody>
          <a:bodyPr wrap="square" rtlCol="0">
            <a:spAutoFit/>
          </a:bodyPr>
          <a:lstStyle/>
          <a:p>
            <a:pPr marL="285750" indent="-285750">
              <a:buFont typeface="Arial" panose="020B0604020202020204" pitchFamily="34" charset="0"/>
              <a:buChar char="•"/>
            </a:pPr>
            <a:r>
              <a:rPr lang="es-ES_tradnl" sz="2400" dirty="0">
                <a:solidFill>
                  <a:schemeClr val="accent2"/>
                </a:solidFill>
                <a:latin typeface="Trebuchet MS" panose="020B0703020202090204" pitchFamily="34" charset="0"/>
              </a:rPr>
              <a:t>El enunciado del ejercicio estará disponible en </a:t>
            </a:r>
            <a:r>
              <a:rPr lang="es-ES_tradnl" sz="2400" dirty="0" err="1">
                <a:solidFill>
                  <a:schemeClr val="accent2"/>
                </a:solidFill>
                <a:latin typeface="Trebuchet MS" panose="020B0703020202090204" pitchFamily="34" charset="0"/>
              </a:rPr>
              <a:t>Canvas</a:t>
            </a:r>
            <a:r>
              <a:rPr lang="es-ES_tradnl" sz="2400" dirty="0">
                <a:solidFill>
                  <a:schemeClr val="accent2"/>
                </a:solidFill>
                <a:latin typeface="Trebuchet MS" panose="020B0703020202090204" pitchFamily="34" charset="0"/>
              </a:rPr>
              <a:t> a las 9:00AM del día anterior</a:t>
            </a:r>
          </a:p>
          <a:p>
            <a:pPr marL="285750" indent="-285750">
              <a:buFont typeface="Arial" panose="020B0604020202020204" pitchFamily="34" charset="0"/>
              <a:buChar char="•"/>
            </a:pPr>
            <a:r>
              <a:rPr lang="es-ES_tradnl" sz="2400" dirty="0">
                <a:solidFill>
                  <a:schemeClr val="accent2"/>
                </a:solidFill>
                <a:latin typeface="Trebuchet MS" panose="020B0703020202090204" pitchFamily="34" charset="0"/>
              </a:rPr>
              <a:t>La idea es hacer el ejercicio durante la clase correspondiente de 11:00AM a 12:10PM</a:t>
            </a:r>
          </a:p>
          <a:p>
            <a:pPr marL="285750" indent="-285750">
              <a:buFont typeface="Arial" panose="020B0604020202020204" pitchFamily="34" charset="0"/>
              <a:buChar char="•"/>
            </a:pPr>
            <a:r>
              <a:rPr lang="es-ES_tradnl" sz="2400" dirty="0">
                <a:solidFill>
                  <a:schemeClr val="accent2"/>
                </a:solidFill>
                <a:latin typeface="Trebuchet MS" panose="020B0703020202090204" pitchFamily="34" charset="0"/>
              </a:rPr>
              <a:t>Se entrega el ejercicio hasta las 9:00PM del mismo día</a:t>
            </a:r>
          </a:p>
          <a:p>
            <a:pPr marL="285750" indent="-285750">
              <a:buFont typeface="Arial" panose="020B0604020202020204" pitchFamily="34" charset="0"/>
              <a:buChar char="•"/>
            </a:pPr>
            <a:r>
              <a:rPr lang="es-ES_tradnl" sz="2400" dirty="0">
                <a:solidFill>
                  <a:srgbClr val="FF0000"/>
                </a:solidFill>
                <a:latin typeface="Trebuchet MS" panose="020B0703020202090204" pitchFamily="34" charset="0"/>
              </a:rPr>
              <a:t>Fuera de plazo no se puede entregar el ejercicio (se califica como 1.0)</a:t>
            </a:r>
          </a:p>
          <a:p>
            <a:pPr marL="285750" indent="-285750">
              <a:buFont typeface="Arial" panose="020B0604020202020204" pitchFamily="34" charset="0"/>
              <a:buChar char="•"/>
            </a:pPr>
            <a:r>
              <a:rPr lang="es-ES_tradnl" sz="2400" dirty="0">
                <a:solidFill>
                  <a:schemeClr val="accent2"/>
                </a:solidFill>
                <a:latin typeface="Trebuchet MS" panose="020B0703020202090204" pitchFamily="34" charset="0"/>
              </a:rPr>
              <a:t>Se elimina la peor nota (comodín que pueden usar quienes tienen algún problema)</a:t>
            </a:r>
          </a:p>
        </p:txBody>
      </p:sp>
    </p:spTree>
    <p:extLst>
      <p:ext uri="{BB962C8B-B14F-4D97-AF65-F5344CB8AC3E}">
        <p14:creationId xmlns:p14="http://schemas.microsoft.com/office/powerpoint/2010/main" val="810674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10CFB9-7A45-4542-A302-CE54FBC29C68}"/>
              </a:ext>
            </a:extLst>
          </p:cNvPr>
          <p:cNvSpPr txBox="1"/>
          <p:nvPr/>
        </p:nvSpPr>
        <p:spPr>
          <a:xfrm>
            <a:off x="88134" y="5001658"/>
            <a:ext cx="9055866" cy="1323439"/>
          </a:xfrm>
          <a:prstGeom prst="rect">
            <a:avLst/>
          </a:prstGeom>
          <a:noFill/>
        </p:spPr>
        <p:txBody>
          <a:bodyPr wrap="square" rtlCol="0">
            <a:spAutoFit/>
          </a:bodyPr>
          <a:lstStyle/>
          <a:p>
            <a:pPr marL="285750" indent="-285750">
              <a:buFont typeface="Arial" panose="020B0604020202020204" pitchFamily="34" charset="0"/>
              <a:buChar char="•"/>
            </a:pPr>
            <a:r>
              <a:rPr lang="es-ES_tradnl" sz="1600" dirty="0">
                <a:solidFill>
                  <a:schemeClr val="accent2"/>
                </a:solidFill>
              </a:rPr>
              <a:t>El enunciado de la tarea estará disponible en </a:t>
            </a:r>
            <a:r>
              <a:rPr lang="es-ES_tradnl" sz="1600" dirty="0" err="1">
                <a:solidFill>
                  <a:schemeClr val="accent2"/>
                </a:solidFill>
              </a:rPr>
              <a:t>Canvas</a:t>
            </a:r>
            <a:r>
              <a:rPr lang="es-ES_tradnl" sz="1600" dirty="0">
                <a:solidFill>
                  <a:schemeClr val="accent2"/>
                </a:solidFill>
              </a:rPr>
              <a:t> al menos 2 semanas antes de la entrega</a:t>
            </a:r>
          </a:p>
          <a:p>
            <a:pPr marL="285750" indent="-285750">
              <a:buFont typeface="Arial" panose="020B0604020202020204" pitchFamily="34" charset="0"/>
              <a:buChar char="•"/>
            </a:pPr>
            <a:r>
              <a:rPr lang="es-ES_tradnl" sz="1600" dirty="0">
                <a:solidFill>
                  <a:schemeClr val="accent2"/>
                </a:solidFill>
              </a:rPr>
              <a:t>Se entrega el ejercicio hasta las 9:00PM del día indicado</a:t>
            </a:r>
          </a:p>
          <a:p>
            <a:pPr marL="285750" indent="-285750">
              <a:buFont typeface="Arial" panose="020B0604020202020204" pitchFamily="34" charset="0"/>
              <a:buChar char="•"/>
            </a:pPr>
            <a:r>
              <a:rPr lang="es-ES_tradnl" sz="1600" dirty="0">
                <a:solidFill>
                  <a:srgbClr val="FF0000"/>
                </a:solidFill>
              </a:rPr>
              <a:t>Por cada 30 minutos (o fracción) de retraso habrá 0.5 </a:t>
            </a:r>
            <a:r>
              <a:rPr lang="es-ES_tradnl" sz="1600" dirty="0" err="1">
                <a:solidFill>
                  <a:srgbClr val="FF0000"/>
                </a:solidFill>
              </a:rPr>
              <a:t>pts</a:t>
            </a:r>
            <a:r>
              <a:rPr lang="es-ES_tradnl" sz="1600" dirty="0">
                <a:solidFill>
                  <a:srgbClr val="FF0000"/>
                </a:solidFill>
              </a:rPr>
              <a:t> de descuento en la nota de la tarea</a:t>
            </a:r>
          </a:p>
          <a:p>
            <a:pPr marL="285750" indent="-285750">
              <a:buFont typeface="Arial" panose="020B0604020202020204" pitchFamily="34" charset="0"/>
              <a:buChar char="•"/>
            </a:pPr>
            <a:r>
              <a:rPr lang="es-ES_tradnl" sz="1600" dirty="0">
                <a:solidFill>
                  <a:schemeClr val="accent2"/>
                </a:solidFill>
              </a:rPr>
              <a:t>Sólo en casos excepcionales y con certificado médico o autorización de la DIPRE se moverán estas fechas</a:t>
            </a:r>
          </a:p>
        </p:txBody>
      </p:sp>
      <p:sp>
        <p:nvSpPr>
          <p:cNvPr id="3" name="Text Box 2">
            <a:extLst>
              <a:ext uri="{FF2B5EF4-FFF2-40B4-BE49-F238E27FC236}">
                <a16:creationId xmlns:a16="http://schemas.microsoft.com/office/drawing/2014/main" id="{27562974-A8B3-EAFC-1AE1-AF94766A6E9A}"/>
              </a:ext>
            </a:extLst>
          </p:cNvPr>
          <p:cNvSpPr txBox="1">
            <a:spLocks noChangeArrowheads="1"/>
          </p:cNvSpPr>
          <p:nvPr/>
        </p:nvSpPr>
        <p:spPr bwMode="auto">
          <a:xfrm>
            <a:off x="447675" y="313137"/>
            <a:ext cx="8490263" cy="584775"/>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Tareas</a:t>
            </a:r>
            <a:endParaRPr lang="es-CL" b="1" dirty="0">
              <a:solidFill>
                <a:schemeClr val="accent2"/>
              </a:solidFill>
              <a:latin typeface="Trebuchet MS" charset="0"/>
            </a:endParaRPr>
          </a:p>
        </p:txBody>
      </p:sp>
      <p:pic>
        <p:nvPicPr>
          <p:cNvPr id="4" name="Picture 3" descr="A screen shot of a black background&#10;&#10;Description automatically generated">
            <a:extLst>
              <a:ext uri="{FF2B5EF4-FFF2-40B4-BE49-F238E27FC236}">
                <a16:creationId xmlns:a16="http://schemas.microsoft.com/office/drawing/2014/main" id="{7CA45734-F025-C021-25AB-89119C910320}"/>
              </a:ext>
            </a:extLst>
          </p:cNvPr>
          <p:cNvPicPr>
            <a:picLocks noChangeAspect="1"/>
          </p:cNvPicPr>
          <p:nvPr/>
        </p:nvPicPr>
        <p:blipFill>
          <a:blip r:embed="rId3"/>
          <a:stretch>
            <a:fillRect/>
          </a:stretch>
        </p:blipFill>
        <p:spPr>
          <a:xfrm>
            <a:off x="737419" y="1819255"/>
            <a:ext cx="7442052" cy="2300662"/>
          </a:xfrm>
          <a:prstGeom prst="rect">
            <a:avLst/>
          </a:prstGeom>
        </p:spPr>
      </p:pic>
    </p:spTree>
    <p:extLst>
      <p:ext uri="{BB962C8B-B14F-4D97-AF65-F5344CB8AC3E}">
        <p14:creationId xmlns:p14="http://schemas.microsoft.com/office/powerpoint/2010/main" val="3492849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9E1FAC1-499F-D74F-9581-F9E9F6D974C2}"/>
              </a:ext>
            </a:extLst>
          </p:cNvPr>
          <p:cNvSpPr/>
          <p:nvPr/>
        </p:nvSpPr>
        <p:spPr>
          <a:xfrm>
            <a:off x="317500" y="1840637"/>
            <a:ext cx="8623300" cy="3108543"/>
          </a:xfrm>
          <a:prstGeom prst="rect">
            <a:avLst/>
          </a:prstGeom>
        </p:spPr>
        <p:txBody>
          <a:bodyPr wrap="square">
            <a:spAutoFit/>
          </a:bodyPr>
          <a:lstStyle/>
          <a:p>
            <a:endParaRPr lang="es-ES_tradnl" sz="2800" i="1" dirty="0">
              <a:solidFill>
                <a:srgbClr val="0070C0"/>
              </a:solidFill>
            </a:endParaRPr>
          </a:p>
          <a:p>
            <a:r>
              <a:rPr lang="es-ES_tradnl" sz="2800" b="0" i="1" dirty="0">
                <a:solidFill>
                  <a:srgbClr val="0070C0"/>
                </a:solidFill>
                <a:effectLst/>
                <a:latin typeface="Lato Extended"/>
              </a:rPr>
              <a:t>Como este curso tiene muchas personas (alrededor de 150), se han definido varias reglas que como estudiante debes conocer bien. </a:t>
            </a:r>
          </a:p>
          <a:p>
            <a:endParaRPr lang="es-ES_tradnl" sz="2800" i="1" dirty="0">
              <a:solidFill>
                <a:srgbClr val="0070C0"/>
              </a:solidFill>
              <a:latin typeface="Lato Extended"/>
            </a:endParaRPr>
          </a:p>
          <a:p>
            <a:r>
              <a:rPr lang="es-ES_tradnl" sz="2800" b="0" i="1" dirty="0">
                <a:solidFill>
                  <a:srgbClr val="0070C0"/>
                </a:solidFill>
                <a:effectLst/>
                <a:latin typeface="Lato Extended"/>
              </a:rPr>
              <a:t>Son pocas reglas y muy simples pero es necesario tenerlas en consideración.</a:t>
            </a:r>
            <a:r>
              <a:rPr lang="es-ES_tradnl" sz="2800" dirty="0">
                <a:solidFill>
                  <a:srgbClr val="0070C0"/>
                </a:solidFill>
              </a:rPr>
              <a:t> </a:t>
            </a:r>
          </a:p>
        </p:txBody>
      </p:sp>
      <p:sp>
        <p:nvSpPr>
          <p:cNvPr id="3" name="Rectangle 2">
            <a:extLst>
              <a:ext uri="{FF2B5EF4-FFF2-40B4-BE49-F238E27FC236}">
                <a16:creationId xmlns:a16="http://schemas.microsoft.com/office/drawing/2014/main" id="{5C5B8D44-2E48-D94D-895E-CA6013E2DC2F}"/>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spTree>
    <p:extLst>
      <p:ext uri="{BB962C8B-B14F-4D97-AF65-F5344CB8AC3E}">
        <p14:creationId xmlns:p14="http://schemas.microsoft.com/office/powerpoint/2010/main" val="3134483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text&#10;&#10;Description automatically generated">
            <a:extLst>
              <a:ext uri="{FF2B5EF4-FFF2-40B4-BE49-F238E27FC236}">
                <a16:creationId xmlns:a16="http://schemas.microsoft.com/office/drawing/2014/main" id="{CE61FAE4-E227-6F65-3DB2-B6EBDAEBF8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838" y="2529163"/>
            <a:ext cx="9010323" cy="2736011"/>
          </a:xfrm>
          <a:prstGeom prst="rect">
            <a:avLst/>
          </a:prstGeom>
        </p:spPr>
      </p:pic>
      <p:sp>
        <p:nvSpPr>
          <p:cNvPr id="4" name="Rectangle 3">
            <a:extLst>
              <a:ext uri="{FF2B5EF4-FFF2-40B4-BE49-F238E27FC236}">
                <a16:creationId xmlns:a16="http://schemas.microsoft.com/office/drawing/2014/main" id="{4B15154A-C9CA-9827-AEBF-9F58BE242336}"/>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spTree>
    <p:extLst>
      <p:ext uri="{BB962C8B-B14F-4D97-AF65-F5344CB8AC3E}">
        <p14:creationId xmlns:p14="http://schemas.microsoft.com/office/powerpoint/2010/main" val="6576674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6" name="Picture 5" descr="A white text on a white background&#10;&#10;Description automatically generated">
            <a:extLst>
              <a:ext uri="{FF2B5EF4-FFF2-40B4-BE49-F238E27FC236}">
                <a16:creationId xmlns:a16="http://schemas.microsoft.com/office/drawing/2014/main" id="{A5061A5E-CCDF-E525-8A8C-A71B95A84E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49" y="1497350"/>
            <a:ext cx="8523553" cy="4755966"/>
          </a:xfrm>
          <a:prstGeom prst="rect">
            <a:avLst/>
          </a:prstGeom>
        </p:spPr>
      </p:pic>
    </p:spTree>
    <p:extLst>
      <p:ext uri="{BB962C8B-B14F-4D97-AF65-F5344CB8AC3E}">
        <p14:creationId xmlns:p14="http://schemas.microsoft.com/office/powerpoint/2010/main" val="24987157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3" name="Picture 2" descr="A close-up of a document&#10;&#10;Description automatically generated">
            <a:extLst>
              <a:ext uri="{FF2B5EF4-FFF2-40B4-BE49-F238E27FC236}">
                <a16:creationId xmlns:a16="http://schemas.microsoft.com/office/drawing/2014/main" id="{FDA979CF-715F-16B7-A606-0D17E3C650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78" y="1700181"/>
            <a:ext cx="9045238" cy="4452110"/>
          </a:xfrm>
          <a:prstGeom prst="rect">
            <a:avLst/>
          </a:prstGeom>
        </p:spPr>
      </p:pic>
    </p:spTree>
    <p:extLst>
      <p:ext uri="{BB962C8B-B14F-4D97-AF65-F5344CB8AC3E}">
        <p14:creationId xmlns:p14="http://schemas.microsoft.com/office/powerpoint/2010/main" val="5766555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3" name="Picture 2" descr="A white and blue text on a white background&#10;&#10;Description automatically generated">
            <a:extLst>
              <a:ext uri="{FF2B5EF4-FFF2-40B4-BE49-F238E27FC236}">
                <a16:creationId xmlns:a16="http://schemas.microsoft.com/office/drawing/2014/main" id="{EF17F250-8832-56D6-2613-364881EAA4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44594"/>
            <a:ext cx="9134330" cy="3764825"/>
          </a:xfrm>
          <a:prstGeom prst="rect">
            <a:avLst/>
          </a:prstGeom>
        </p:spPr>
      </p:pic>
    </p:spTree>
    <p:extLst>
      <p:ext uri="{BB962C8B-B14F-4D97-AF65-F5344CB8AC3E}">
        <p14:creationId xmlns:p14="http://schemas.microsoft.com/office/powerpoint/2010/main" val="9860933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3" name="Picture 2" descr="A white text on a black background&#10;&#10;Description automatically generated">
            <a:extLst>
              <a:ext uri="{FF2B5EF4-FFF2-40B4-BE49-F238E27FC236}">
                <a16:creationId xmlns:a16="http://schemas.microsoft.com/office/drawing/2014/main" id="{7AC7D013-D420-26E5-6B88-9C381B917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50" y="23494"/>
            <a:ext cx="8013495" cy="6811011"/>
          </a:xfrm>
          <a:prstGeom prst="rect">
            <a:avLst/>
          </a:prstGeom>
        </p:spPr>
      </p:pic>
    </p:spTree>
    <p:extLst>
      <p:ext uri="{BB962C8B-B14F-4D97-AF65-F5344CB8AC3E}">
        <p14:creationId xmlns:p14="http://schemas.microsoft.com/office/powerpoint/2010/main" val="731828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ext Box 2"/>
          <p:cNvSpPr txBox="1">
            <a:spLocks noChangeArrowheads="1"/>
          </p:cNvSpPr>
          <p:nvPr/>
        </p:nvSpPr>
        <p:spPr bwMode="auto">
          <a:xfrm>
            <a:off x="498475" y="922338"/>
            <a:ext cx="7505700" cy="5816977"/>
          </a:xfrm>
          <a:prstGeom prst="rect">
            <a:avLst/>
          </a:prstGeom>
          <a:noFill/>
          <a:ln w="9525">
            <a:noFill/>
            <a:miter lim="800000"/>
            <a:headEnd/>
            <a:tailEnd/>
          </a:ln>
        </p:spPr>
        <p:txBody>
          <a:bodyPr>
            <a:prstTxWarp prst="textNoShape">
              <a:avLst/>
            </a:prstTxWarp>
            <a:spAutoFit/>
          </a:bodyPr>
          <a:lstStyle/>
          <a:p>
            <a:r>
              <a:rPr lang="es-ES" sz="3200" b="1" dirty="0">
                <a:solidFill>
                  <a:schemeClr val="accent2"/>
                </a:solidFill>
                <a:latin typeface="Trebuchet MS" charset="0"/>
              </a:rPr>
              <a:t>Descripción</a:t>
            </a:r>
          </a:p>
          <a:p>
            <a:endParaRPr lang="es-ES" b="1" dirty="0">
              <a:solidFill>
                <a:schemeClr val="accent2"/>
              </a:solidFill>
              <a:latin typeface="Trebuchet MS" charset="0"/>
            </a:endParaRPr>
          </a:p>
          <a:p>
            <a:endParaRPr lang="es-ES" b="1" dirty="0">
              <a:solidFill>
                <a:schemeClr val="accent2"/>
              </a:solidFill>
              <a:latin typeface="Trebuchet MS" charset="0"/>
            </a:endParaRPr>
          </a:p>
          <a:p>
            <a:pPr algn="just"/>
            <a:r>
              <a:rPr lang="es-ES" sz="2400" dirty="0">
                <a:solidFill>
                  <a:schemeClr val="accent2"/>
                </a:solidFill>
                <a:latin typeface="Trebuchet MS" charset="0"/>
              </a:rPr>
              <a:t>El reconocimiento, la descripción, la clasificación y la agrupación de patrones de forma automática, son problemas importantes en una gran variedad de aplicaciones de ingeniería, psicología, medicina, economía, biologías, etc. El problema consiste en asignar automáticamente a una clase una muestra según las mediciones realizadas sobre la muestra. En el curso se estudiará la teoría necesaria para resolver este problema, y se aplicará la teoría en ejemplos prácticos tales como detección automática de tumores, reconocimiento de caracteres, detección de defectos, etc.</a:t>
            </a:r>
          </a:p>
          <a:p>
            <a:endParaRPr lang="es-ES" sz="1600" dirty="0">
              <a:solidFill>
                <a:schemeClr val="accent2"/>
              </a:solidFill>
              <a:latin typeface="Trebuchet MS" charset="0"/>
            </a:endParaRPr>
          </a:p>
        </p:txBody>
      </p:sp>
      <p:sp>
        <p:nvSpPr>
          <p:cNvPr id="2" name="Text Box 2">
            <a:extLst>
              <a:ext uri="{FF2B5EF4-FFF2-40B4-BE49-F238E27FC236}">
                <a16:creationId xmlns:a16="http://schemas.microsoft.com/office/drawing/2014/main" id="{F5FE8045-116E-29F6-1915-A75934AD1D4B}"/>
              </a:ext>
            </a:extLst>
          </p:cNvPr>
          <p:cNvSpPr txBox="1">
            <a:spLocks noChangeArrowheads="1"/>
          </p:cNvSpPr>
          <p:nvPr/>
        </p:nvSpPr>
        <p:spPr bwMode="auto">
          <a:xfrm>
            <a:off x="498475" y="921102"/>
            <a:ext cx="7505700" cy="5816977"/>
          </a:xfrm>
          <a:prstGeom prst="rect">
            <a:avLst/>
          </a:prstGeom>
          <a:noFill/>
          <a:ln w="9525">
            <a:noFill/>
            <a:miter lim="800000"/>
            <a:headEnd/>
            <a:tailEnd/>
          </a:ln>
        </p:spPr>
        <p:txBody>
          <a:bodyPr>
            <a:prstTxWarp prst="textNoShape">
              <a:avLst/>
            </a:prstTxWarp>
            <a:spAutoFit/>
          </a:bodyPr>
          <a:lstStyle/>
          <a:p>
            <a:r>
              <a:rPr lang="es-ES" sz="3200" b="1" dirty="0">
                <a:solidFill>
                  <a:schemeClr val="accent2"/>
                </a:solidFill>
                <a:latin typeface="Trebuchet MS" charset="0"/>
              </a:rPr>
              <a:t>Descripción</a:t>
            </a:r>
          </a:p>
          <a:p>
            <a:endParaRPr lang="es-ES" b="1" dirty="0">
              <a:solidFill>
                <a:schemeClr val="accent2"/>
              </a:solidFill>
              <a:latin typeface="Trebuchet MS" charset="0"/>
            </a:endParaRPr>
          </a:p>
          <a:p>
            <a:endParaRPr lang="es-ES" b="1" dirty="0">
              <a:solidFill>
                <a:schemeClr val="accent2"/>
              </a:solidFill>
              <a:latin typeface="Trebuchet MS" charset="0"/>
            </a:endParaRPr>
          </a:p>
          <a:p>
            <a:pPr algn="just"/>
            <a:r>
              <a:rPr lang="es-ES" sz="2400" dirty="0">
                <a:solidFill>
                  <a:schemeClr val="accent2"/>
                </a:solidFill>
                <a:latin typeface="Trebuchet MS" charset="0"/>
              </a:rPr>
              <a:t>El reconocimiento, la descripción, la clasificación y la agrupación de patrones de forma automática, son problemas importantes en una gran variedad de aplicaciones de ingeniería, psicología, medicina, economía, biologías, etc. </a:t>
            </a:r>
            <a:r>
              <a:rPr lang="es-ES" sz="2400" dirty="0">
                <a:solidFill>
                  <a:srgbClr val="FF9300"/>
                </a:solidFill>
                <a:latin typeface="Trebuchet MS" charset="0"/>
              </a:rPr>
              <a:t>El problema consiste en asignar automáticamente a una clase una muestra según las mediciones realizadas sobre la muestra.</a:t>
            </a:r>
            <a:r>
              <a:rPr lang="es-ES" sz="2400" dirty="0">
                <a:solidFill>
                  <a:schemeClr val="accent2"/>
                </a:solidFill>
                <a:latin typeface="Trebuchet MS" charset="0"/>
              </a:rPr>
              <a:t> En el curso se estudiará la teoría necesaria para resolver este problema, y se aplicará la teoría en ejemplos prácticos tales como detección automática de tumores, reconocimiento de caracteres, detección de defectos, etc.</a:t>
            </a:r>
          </a:p>
          <a:p>
            <a:endParaRPr lang="es-ES" sz="1600" dirty="0">
              <a:solidFill>
                <a:schemeClr val="accent2"/>
              </a:solidFill>
              <a:latin typeface="Trebuchet MS"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3" name="Picture 2" descr="A close-up of a document&#10;&#10;Description automatically generated">
            <a:extLst>
              <a:ext uri="{FF2B5EF4-FFF2-40B4-BE49-F238E27FC236}">
                <a16:creationId xmlns:a16="http://schemas.microsoft.com/office/drawing/2014/main" id="{1C1C40B0-8685-45CA-61F3-10514FDADC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776126"/>
            <a:ext cx="7772400" cy="3035534"/>
          </a:xfrm>
          <a:prstGeom prst="rect">
            <a:avLst/>
          </a:prstGeom>
        </p:spPr>
      </p:pic>
    </p:spTree>
    <p:extLst>
      <p:ext uri="{BB962C8B-B14F-4D97-AF65-F5344CB8AC3E}">
        <p14:creationId xmlns:p14="http://schemas.microsoft.com/office/powerpoint/2010/main" val="27670681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5" name="Picture 4" descr="A close-up of a white background&#10;&#10;Description automatically generated">
            <a:extLst>
              <a:ext uri="{FF2B5EF4-FFF2-40B4-BE49-F238E27FC236}">
                <a16:creationId xmlns:a16="http://schemas.microsoft.com/office/drawing/2014/main" id="{5BA1CA1E-66D8-75F7-647B-963ABC9D7E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50" y="2006418"/>
            <a:ext cx="8447193" cy="2845163"/>
          </a:xfrm>
          <a:prstGeom prst="rect">
            <a:avLst/>
          </a:prstGeom>
        </p:spPr>
      </p:pic>
    </p:spTree>
    <p:extLst>
      <p:ext uri="{BB962C8B-B14F-4D97-AF65-F5344CB8AC3E}">
        <p14:creationId xmlns:p14="http://schemas.microsoft.com/office/powerpoint/2010/main" val="35486726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2" name="Picture 1">
            <a:extLst>
              <a:ext uri="{FF2B5EF4-FFF2-40B4-BE49-F238E27FC236}">
                <a16:creationId xmlns:a16="http://schemas.microsoft.com/office/drawing/2014/main" id="{0B5E7921-8562-0E17-2EC2-EE0A910C3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236" y="1799378"/>
            <a:ext cx="8904618" cy="3288813"/>
          </a:xfrm>
          <a:prstGeom prst="rect">
            <a:avLst/>
          </a:prstGeom>
        </p:spPr>
      </p:pic>
      <p:pic>
        <p:nvPicPr>
          <p:cNvPr id="7" name="Picture 6">
            <a:extLst>
              <a:ext uri="{FF2B5EF4-FFF2-40B4-BE49-F238E27FC236}">
                <a16:creationId xmlns:a16="http://schemas.microsoft.com/office/drawing/2014/main" id="{B43813CA-1FB8-D38B-73E6-9415A7649B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8324" y="5320276"/>
            <a:ext cx="6184900" cy="317500"/>
          </a:xfrm>
          <a:prstGeom prst="rect">
            <a:avLst/>
          </a:prstGeom>
        </p:spPr>
      </p:pic>
    </p:spTree>
    <p:extLst>
      <p:ext uri="{BB962C8B-B14F-4D97-AF65-F5344CB8AC3E}">
        <p14:creationId xmlns:p14="http://schemas.microsoft.com/office/powerpoint/2010/main" val="973972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1A38F8E-80F5-7064-28BE-F7E4557CC1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503157"/>
            <a:ext cx="8686925" cy="1759127"/>
          </a:xfrm>
          <a:prstGeom prst="rect">
            <a:avLst/>
          </a:prstGeom>
        </p:spPr>
      </p:pic>
      <p:sp>
        <p:nvSpPr>
          <p:cNvPr id="3" name="Rectangle 2">
            <a:extLst>
              <a:ext uri="{FF2B5EF4-FFF2-40B4-BE49-F238E27FC236}">
                <a16:creationId xmlns:a16="http://schemas.microsoft.com/office/drawing/2014/main" id="{BA9A7253-C6B4-1F8E-8501-E80CF5B00A4E}"/>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spTree>
    <p:extLst>
      <p:ext uri="{BB962C8B-B14F-4D97-AF65-F5344CB8AC3E}">
        <p14:creationId xmlns:p14="http://schemas.microsoft.com/office/powerpoint/2010/main" val="27797279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42E7B4B-2728-E1D0-6BA5-81028DA4642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4" name="Picture 3" descr="A close-up of a document&#10;&#10;Description automatically generated">
            <a:extLst>
              <a:ext uri="{FF2B5EF4-FFF2-40B4-BE49-F238E27FC236}">
                <a16:creationId xmlns:a16="http://schemas.microsoft.com/office/drawing/2014/main" id="{B012C430-5C82-526F-E194-055DB63B5E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459" y="1574331"/>
            <a:ext cx="7772400" cy="4030467"/>
          </a:xfrm>
          <a:prstGeom prst="rect">
            <a:avLst/>
          </a:prstGeom>
        </p:spPr>
      </p:pic>
    </p:spTree>
    <p:extLst>
      <p:ext uri="{BB962C8B-B14F-4D97-AF65-F5344CB8AC3E}">
        <p14:creationId xmlns:p14="http://schemas.microsoft.com/office/powerpoint/2010/main" val="21054724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194" name="Text Box 5"/>
          <p:cNvSpPr txBox="1">
            <a:spLocks noChangeArrowheads="1"/>
          </p:cNvSpPr>
          <p:nvPr/>
        </p:nvSpPr>
        <p:spPr bwMode="auto">
          <a:xfrm>
            <a:off x="2510099" y="1690179"/>
            <a:ext cx="4090483" cy="3724096"/>
          </a:xfrm>
          <a:prstGeom prst="rect">
            <a:avLst/>
          </a:prstGeom>
          <a:noFill/>
          <a:ln w="9525">
            <a:noFill/>
            <a:miter lim="800000"/>
            <a:headEnd/>
            <a:tailEnd/>
          </a:ln>
        </p:spPr>
        <p:txBody>
          <a:bodyPr wrap="none">
            <a:spAutoFit/>
          </a:bodyPr>
          <a:lstStyle/>
          <a:p>
            <a:pPr algn="ctr"/>
            <a:r>
              <a:rPr lang="es-CL" sz="2400" dirty="0">
                <a:solidFill>
                  <a:srgbClr val="FF0000"/>
                </a:solidFill>
                <a:latin typeface="Trebuchet MS" pitchFamily="34" charset="0"/>
              </a:rPr>
              <a:t>R</a:t>
            </a:r>
            <a:r>
              <a:rPr lang="es-CL" sz="2400" dirty="0">
                <a:solidFill>
                  <a:srgbClr val="3366FF"/>
                </a:solidFill>
                <a:latin typeface="Trebuchet MS" pitchFamily="34" charset="0"/>
              </a:rPr>
              <a:t>e</a:t>
            </a:r>
            <a:r>
              <a:rPr lang="es-CL" sz="2400" dirty="0">
                <a:solidFill>
                  <a:srgbClr val="FFFF00"/>
                </a:solidFill>
                <a:latin typeface="Trebuchet MS" pitchFamily="34" charset="0"/>
              </a:rPr>
              <a:t>c</a:t>
            </a:r>
            <a:r>
              <a:rPr lang="es-CL" sz="2400" dirty="0">
                <a:solidFill>
                  <a:srgbClr val="00FF00"/>
                </a:solidFill>
                <a:latin typeface="Trebuchet MS" pitchFamily="34" charset="0"/>
              </a:rPr>
              <a:t>o</a:t>
            </a:r>
            <a:r>
              <a:rPr lang="es-CL" sz="2400" dirty="0">
                <a:solidFill>
                  <a:schemeClr val="bg1"/>
                </a:solidFill>
                <a:latin typeface="Trebuchet MS" pitchFamily="34" charset="0"/>
              </a:rPr>
              <a:t>n</a:t>
            </a:r>
            <a:r>
              <a:rPr lang="es-CL" sz="2400" dirty="0">
                <a:solidFill>
                  <a:srgbClr val="FF6600"/>
                </a:solidFill>
                <a:latin typeface="Trebuchet MS" pitchFamily="34" charset="0"/>
              </a:rPr>
              <a:t>o</a:t>
            </a:r>
            <a:r>
              <a:rPr lang="es-CL" sz="2400" dirty="0">
                <a:solidFill>
                  <a:srgbClr val="FF0000"/>
                </a:solidFill>
                <a:latin typeface="Trebuchet MS" pitchFamily="34" charset="0"/>
              </a:rPr>
              <a:t>c</a:t>
            </a:r>
            <a:r>
              <a:rPr lang="es-CL" sz="2400" dirty="0">
                <a:solidFill>
                  <a:srgbClr val="3366FF"/>
                </a:solidFill>
                <a:latin typeface="Trebuchet MS" pitchFamily="34" charset="0"/>
              </a:rPr>
              <a:t>i</a:t>
            </a:r>
            <a:r>
              <a:rPr lang="es-CL" sz="2400" dirty="0">
                <a:solidFill>
                  <a:schemeClr val="bg1"/>
                </a:solidFill>
                <a:latin typeface="Trebuchet MS" pitchFamily="34" charset="0"/>
              </a:rPr>
              <a:t>m</a:t>
            </a:r>
            <a:r>
              <a:rPr lang="es-CL" sz="2400" dirty="0">
                <a:solidFill>
                  <a:srgbClr val="FFFF00"/>
                </a:solidFill>
                <a:latin typeface="Trebuchet MS" pitchFamily="34" charset="0"/>
              </a:rPr>
              <a:t>i</a:t>
            </a:r>
            <a:r>
              <a:rPr lang="es-CL" sz="2400" dirty="0">
                <a:solidFill>
                  <a:srgbClr val="00FF00"/>
                </a:solidFill>
                <a:latin typeface="Trebuchet MS" pitchFamily="34" charset="0"/>
              </a:rPr>
              <a:t>e</a:t>
            </a:r>
            <a:r>
              <a:rPr lang="es-CL" sz="2400" dirty="0">
                <a:solidFill>
                  <a:schemeClr val="bg1"/>
                </a:solidFill>
                <a:latin typeface="Trebuchet MS" pitchFamily="34" charset="0"/>
              </a:rPr>
              <a:t>n</a:t>
            </a:r>
            <a:r>
              <a:rPr lang="es-CL" sz="2400" dirty="0">
                <a:solidFill>
                  <a:srgbClr val="FF6600"/>
                </a:solidFill>
                <a:latin typeface="Trebuchet MS" pitchFamily="34" charset="0"/>
              </a:rPr>
              <a:t>t</a:t>
            </a:r>
            <a:r>
              <a:rPr lang="es-CL" sz="2400" dirty="0">
                <a:solidFill>
                  <a:srgbClr val="FF0000"/>
                </a:solidFill>
                <a:latin typeface="Trebuchet MS" pitchFamily="34" charset="0"/>
              </a:rPr>
              <a:t>o</a:t>
            </a:r>
            <a:r>
              <a:rPr lang="es-CL" sz="2400" dirty="0">
                <a:solidFill>
                  <a:srgbClr val="3333CC"/>
                </a:solidFill>
                <a:latin typeface="Trebuchet MS" pitchFamily="34" charset="0"/>
              </a:rPr>
              <a:t> </a:t>
            </a:r>
            <a:r>
              <a:rPr lang="es-CL" sz="2400" dirty="0">
                <a:solidFill>
                  <a:srgbClr val="3366FF"/>
                </a:solidFill>
                <a:latin typeface="Trebuchet MS" pitchFamily="34" charset="0"/>
              </a:rPr>
              <a:t>d</a:t>
            </a:r>
            <a:r>
              <a:rPr lang="es-CL" sz="2400" dirty="0">
                <a:solidFill>
                  <a:srgbClr val="FFFF00"/>
                </a:solidFill>
                <a:latin typeface="Trebuchet MS" pitchFamily="34" charset="0"/>
              </a:rPr>
              <a:t>e </a:t>
            </a:r>
            <a:r>
              <a:rPr lang="es-CL" sz="2400" dirty="0">
                <a:solidFill>
                  <a:srgbClr val="00FF00"/>
                </a:solidFill>
                <a:latin typeface="Trebuchet MS" pitchFamily="34" charset="0"/>
              </a:rPr>
              <a:t>P</a:t>
            </a:r>
            <a:r>
              <a:rPr lang="es-CL" sz="2400" dirty="0">
                <a:solidFill>
                  <a:schemeClr val="bg1"/>
                </a:solidFill>
                <a:latin typeface="Trebuchet MS" pitchFamily="34" charset="0"/>
              </a:rPr>
              <a:t>a</a:t>
            </a:r>
            <a:r>
              <a:rPr lang="es-CL" sz="2400" dirty="0">
                <a:solidFill>
                  <a:srgbClr val="FF6600"/>
                </a:solidFill>
                <a:latin typeface="Trebuchet MS" pitchFamily="34" charset="0"/>
              </a:rPr>
              <a:t>t</a:t>
            </a:r>
            <a:r>
              <a:rPr lang="es-CL" sz="2400" dirty="0">
                <a:solidFill>
                  <a:srgbClr val="FF0000"/>
                </a:solidFill>
                <a:latin typeface="Trebuchet MS" pitchFamily="34" charset="0"/>
              </a:rPr>
              <a:t>r</a:t>
            </a:r>
            <a:r>
              <a:rPr lang="es-CL" sz="2400" dirty="0">
                <a:solidFill>
                  <a:srgbClr val="3366FF"/>
                </a:solidFill>
                <a:latin typeface="Trebuchet MS" pitchFamily="34" charset="0"/>
              </a:rPr>
              <a:t>o</a:t>
            </a:r>
            <a:r>
              <a:rPr lang="es-CL" sz="2400" dirty="0">
                <a:solidFill>
                  <a:srgbClr val="FFFF00"/>
                </a:solidFill>
                <a:latin typeface="Trebuchet MS" pitchFamily="34" charset="0"/>
              </a:rPr>
              <a:t>n</a:t>
            </a:r>
            <a:r>
              <a:rPr lang="es-CL" sz="2400" dirty="0">
                <a:solidFill>
                  <a:srgbClr val="00FF00"/>
                </a:solidFill>
                <a:latin typeface="Trebuchet MS" pitchFamily="34" charset="0"/>
              </a:rPr>
              <a:t>e</a:t>
            </a:r>
            <a:r>
              <a:rPr lang="es-CL" sz="2400" dirty="0">
                <a:solidFill>
                  <a:schemeClr val="bg1"/>
                </a:solidFill>
                <a:latin typeface="Trebuchet MS" pitchFamily="34" charset="0"/>
              </a:rPr>
              <a:t>s</a:t>
            </a:r>
            <a:endParaRPr lang="es-CL" sz="2400" dirty="0">
              <a:solidFill>
                <a:srgbClr val="FF0000"/>
              </a:solidFill>
              <a:latin typeface="Trebuchet MS" pitchFamily="34" charset="0"/>
            </a:endParaRPr>
          </a:p>
          <a:p>
            <a:pPr algn="ctr"/>
            <a:r>
              <a:rPr lang="es-CL" sz="2400" dirty="0">
                <a:solidFill>
                  <a:schemeClr val="bg2">
                    <a:lumMod val="60000"/>
                    <a:lumOff val="40000"/>
                  </a:schemeClr>
                </a:solidFill>
                <a:latin typeface="Trebuchet MS" pitchFamily="34" charset="0"/>
              </a:rPr>
              <a:t> </a:t>
            </a: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dirty="0">
              <a:solidFill>
                <a:srgbClr val="3333CC"/>
              </a:solidFill>
              <a:latin typeface="Trebuchet MS" pitchFamily="34" charset="0"/>
            </a:endParaRPr>
          </a:p>
          <a:p>
            <a:pPr algn="ctr"/>
            <a:r>
              <a:rPr lang="es-CL" sz="1400" dirty="0">
                <a:solidFill>
                  <a:schemeClr val="bg1">
                    <a:lumMod val="75000"/>
                  </a:schemeClr>
                </a:solidFill>
                <a:latin typeface="Trebuchet MS" pitchFamily="34" charset="0"/>
              </a:rPr>
              <a:t>Domingo Mery</a:t>
            </a:r>
          </a:p>
          <a:p>
            <a:pPr algn="ctr"/>
            <a:endParaRPr lang="es-CL" sz="1200" dirty="0">
              <a:solidFill>
                <a:schemeClr val="bg1">
                  <a:lumMod val="75000"/>
                </a:schemeClr>
              </a:solidFill>
              <a:latin typeface="Trebuchet MS" pitchFamily="34" charset="0"/>
            </a:endParaRPr>
          </a:p>
          <a:p>
            <a:pPr algn="ctr"/>
            <a:r>
              <a:rPr lang="es-CL" sz="1200" dirty="0">
                <a:solidFill>
                  <a:schemeClr val="bg1">
                    <a:lumMod val="75000"/>
                  </a:schemeClr>
                </a:solidFill>
                <a:latin typeface="Trebuchet MS" pitchFamily="34" charset="0"/>
              </a:rPr>
              <a:t>Departamento de Ciencia de la Computación</a:t>
            </a:r>
          </a:p>
          <a:p>
            <a:pPr algn="ctr"/>
            <a:r>
              <a:rPr lang="es-CL" sz="1200" dirty="0">
                <a:solidFill>
                  <a:schemeClr val="bg1">
                    <a:lumMod val="75000"/>
                  </a:schemeClr>
                </a:solidFill>
                <a:latin typeface="Trebuchet MS" pitchFamily="34" charset="0"/>
              </a:rPr>
              <a:t>Escuela de Ingeniería</a:t>
            </a:r>
          </a:p>
          <a:p>
            <a:pPr algn="ctr"/>
            <a:r>
              <a:rPr lang="es-CL" sz="1200" dirty="0">
                <a:solidFill>
                  <a:schemeClr val="bg1">
                    <a:lumMod val="75000"/>
                  </a:schemeClr>
                </a:solidFill>
                <a:latin typeface="Trebuchet MS" pitchFamily="34" charset="0"/>
              </a:rPr>
              <a:t>Universidad Católica de Chile</a:t>
            </a:r>
          </a:p>
          <a:p>
            <a:pPr algn="ctr"/>
            <a:endParaRPr lang="en-US" sz="1200" dirty="0">
              <a:solidFill>
                <a:schemeClr val="bg1">
                  <a:lumMod val="75000"/>
                </a:schemeClr>
              </a:solidFill>
              <a:latin typeface="Trebuchet MS" pitchFamily="34" charset="0"/>
            </a:endParaRPr>
          </a:p>
        </p:txBody>
      </p:sp>
      <p:sp>
        <p:nvSpPr>
          <p:cNvPr id="2" name="TextBox 1"/>
          <p:cNvSpPr txBox="1"/>
          <p:nvPr/>
        </p:nvSpPr>
        <p:spPr>
          <a:xfrm>
            <a:off x="1" y="3031066"/>
            <a:ext cx="9144000" cy="461665"/>
          </a:xfrm>
          <a:prstGeom prst="rect">
            <a:avLst/>
          </a:prstGeom>
          <a:noFill/>
        </p:spPr>
        <p:txBody>
          <a:bodyPr wrap="square" rtlCol="0">
            <a:spAutoFit/>
          </a:bodyPr>
          <a:lstStyle/>
          <a:p>
            <a:pPr algn="ctr"/>
            <a:r>
              <a:rPr lang="es-CL" sz="2400" b="1">
                <a:solidFill>
                  <a:srgbClr val="FFFFFF"/>
                </a:solidFill>
                <a:latin typeface="Trebuchet MS"/>
                <a:cs typeface="Trebuchet MS"/>
              </a:rPr>
              <a:t>Presentación</a:t>
            </a:r>
          </a:p>
        </p:txBody>
      </p:sp>
      <p:pic>
        <p:nvPicPr>
          <p:cNvPr id="3" name="Picture 2" descr="Screen Shot 2014-07-28 at 3.30.3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3599" y="932796"/>
            <a:ext cx="2252133" cy="709948"/>
          </a:xfrm>
          <a:prstGeom prst="rect">
            <a:avLst/>
          </a:prstGeom>
        </p:spPr>
      </p:pic>
      <p:sp>
        <p:nvSpPr>
          <p:cNvPr id="4" name="Rectangle 3"/>
          <p:cNvSpPr/>
          <p:nvPr/>
        </p:nvSpPr>
        <p:spPr>
          <a:xfrm>
            <a:off x="3700665" y="1065604"/>
            <a:ext cx="94889" cy="94882"/>
          </a:xfrm>
          <a:prstGeom prst="rect">
            <a:avLst/>
          </a:prstGeom>
          <a:solidFill>
            <a:srgbClr val="FF00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3853065" y="1218004"/>
            <a:ext cx="94889" cy="94882"/>
          </a:xfrm>
          <a:prstGeom prst="rect">
            <a:avLst/>
          </a:prstGeom>
          <a:solidFill>
            <a:srgbClr val="FFD3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618618" y="1370404"/>
            <a:ext cx="94889" cy="94882"/>
          </a:xfrm>
          <a:prstGeom prst="rect">
            <a:avLst/>
          </a:prstGeom>
          <a:solidFill>
            <a:srgbClr val="3366FF">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4005465" y="990856"/>
            <a:ext cx="94889" cy="94882"/>
          </a:xfrm>
          <a:prstGeom prst="rect">
            <a:avLst/>
          </a:prstGeom>
          <a:solidFill>
            <a:schemeClr val="bg1">
              <a:alpha val="7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3808392" y="1501786"/>
            <a:ext cx="94889" cy="94882"/>
          </a:xfrm>
          <a:prstGeom prst="rect">
            <a:avLst/>
          </a:prstGeom>
          <a:solidFill>
            <a:srgbClr val="00FF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20764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0-#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0-#ppt_w/2"/>
                                          </p:val>
                                        </p:tav>
                                        <p:tav tm="100000">
                                          <p:val>
                                            <p:strVal val="#ppt_x"/>
                                          </p:val>
                                        </p:tav>
                                      </p:tavLst>
                                    </p:anim>
                                    <p:anim calcmode="lin" valueType="num">
                                      <p:cBhvr additive="base">
                                        <p:cTn id="18" dur="500" fill="hold"/>
                                        <p:tgtEl>
                                          <p:spTgt spid="6"/>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0-#ppt_w/2"/>
                                          </p:val>
                                        </p:tav>
                                        <p:tav tm="100000">
                                          <p:val>
                                            <p:strVal val="#ppt_x"/>
                                          </p:val>
                                        </p:tav>
                                      </p:tavLst>
                                    </p:anim>
                                    <p:anim calcmode="lin" valueType="num">
                                      <p:cBhvr additive="base">
                                        <p:cTn id="23" dur="500" fill="hold"/>
                                        <p:tgtEl>
                                          <p:spTgt spid="8"/>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0-#ppt_w/2"/>
                                          </p:val>
                                        </p:tav>
                                        <p:tav tm="100000">
                                          <p:val>
                                            <p:strVal val="#ppt_x"/>
                                          </p:val>
                                        </p:tav>
                                      </p:tavLst>
                                    </p:anim>
                                    <p:anim calcmode="lin" valueType="num">
                                      <p:cBhvr additive="base">
                                        <p:cTn id="28" dur="500" fill="hold"/>
                                        <p:tgtEl>
                                          <p:spTgt spid="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1000"/>
                                  </p:stCondLst>
                                  <p:childTnLst>
                                    <p:set>
                                      <p:cBhvr>
                                        <p:cTn id="31" dur="1" fill="hold">
                                          <p:stCondLst>
                                            <p:cond delay="0"/>
                                          </p:stCondLst>
                                        </p:cTn>
                                        <p:tgtEl>
                                          <p:spTgt spid="2"/>
                                        </p:tgtEl>
                                        <p:attrNameLst>
                                          <p:attrName>style.visibility</p:attrName>
                                        </p:attrNameLst>
                                      </p:cBhvr>
                                      <p:to>
                                        <p:strVal val="visible"/>
                                      </p:to>
                                    </p:set>
                                    <p:animEffect transition="in" filter="wipe(left)">
                                      <p:cBhvr>
                                        <p:cTn id="3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6" grpId="0" animBg="1"/>
      <p:bldP spid="7" grpId="0" animBg="1"/>
      <p:bldP spid="8"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5A8B8-DA08-DE42-9BFC-3E9E96524FDE}"/>
              </a:ext>
            </a:extLst>
          </p:cNvPr>
          <p:cNvSpPr>
            <a:spLocks noGrp="1"/>
          </p:cNvSpPr>
          <p:nvPr>
            <p:ph type="title"/>
          </p:nvPr>
        </p:nvSpPr>
        <p:spPr>
          <a:xfrm>
            <a:off x="367048" y="2857500"/>
            <a:ext cx="8229600" cy="1143000"/>
          </a:xfrm>
        </p:spPr>
        <p:txBody>
          <a:bodyPr/>
          <a:lstStyle/>
          <a:p>
            <a:r>
              <a:rPr lang="en-US" dirty="0" err="1"/>
              <a:t>Ejemplo</a:t>
            </a:r>
            <a:endParaRPr lang="en-US" dirty="0"/>
          </a:p>
        </p:txBody>
      </p:sp>
    </p:spTree>
    <p:extLst>
      <p:ext uri="{BB962C8B-B14F-4D97-AF65-F5344CB8AC3E}">
        <p14:creationId xmlns:p14="http://schemas.microsoft.com/office/powerpoint/2010/main" val="296698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59DA773-3EA4-184F-9093-E83D2BC35EB1}"/>
              </a:ext>
            </a:extLst>
          </p:cNvPr>
          <p:cNvSpPr txBox="1"/>
          <p:nvPr/>
        </p:nvSpPr>
        <p:spPr>
          <a:xfrm>
            <a:off x="347729" y="429158"/>
            <a:ext cx="8109912" cy="646331"/>
          </a:xfrm>
          <a:prstGeom prst="rect">
            <a:avLst/>
          </a:prstGeom>
          <a:noFill/>
        </p:spPr>
        <p:txBody>
          <a:bodyPr wrap="none" rtlCol="0">
            <a:spAutoFit/>
          </a:bodyPr>
          <a:lstStyle/>
          <a:p>
            <a:r>
              <a:rPr lang="es-ES_tradnl" sz="3600" dirty="0"/>
              <a:t>En un Colegio de Educación Básica….</a:t>
            </a:r>
          </a:p>
        </p:txBody>
      </p:sp>
    </p:spTree>
    <p:extLst>
      <p:ext uri="{BB962C8B-B14F-4D97-AF65-F5344CB8AC3E}">
        <p14:creationId xmlns:p14="http://schemas.microsoft.com/office/powerpoint/2010/main" val="31364208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C6FDC98C-24A1-3048-AE78-2FD41C48C8C1}"/>
              </a:ext>
            </a:extLst>
          </p:cNvPr>
          <p:cNvSpPr/>
          <p:nvPr/>
        </p:nvSpPr>
        <p:spPr>
          <a:xfrm>
            <a:off x="940156" y="1661373"/>
            <a:ext cx="6890197" cy="34000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TextBox 6">
            <a:extLst>
              <a:ext uri="{FF2B5EF4-FFF2-40B4-BE49-F238E27FC236}">
                <a16:creationId xmlns:a16="http://schemas.microsoft.com/office/drawing/2014/main" id="{659DA773-3EA4-184F-9093-E83D2BC35EB1}"/>
              </a:ext>
            </a:extLst>
          </p:cNvPr>
          <p:cNvSpPr txBox="1"/>
          <p:nvPr/>
        </p:nvSpPr>
        <p:spPr>
          <a:xfrm>
            <a:off x="347729" y="429158"/>
            <a:ext cx="8109912" cy="646331"/>
          </a:xfrm>
          <a:prstGeom prst="rect">
            <a:avLst/>
          </a:prstGeom>
          <a:noFill/>
        </p:spPr>
        <p:txBody>
          <a:bodyPr wrap="none" rtlCol="0">
            <a:spAutoFit/>
          </a:bodyPr>
          <a:lstStyle/>
          <a:p>
            <a:r>
              <a:rPr lang="es-ES_tradnl" sz="3600" dirty="0"/>
              <a:t>En un Colegio de Educación Básica….</a:t>
            </a:r>
          </a:p>
        </p:txBody>
      </p:sp>
      <p:sp>
        <p:nvSpPr>
          <p:cNvPr id="2" name="Oval 1">
            <a:extLst>
              <a:ext uri="{FF2B5EF4-FFF2-40B4-BE49-F238E27FC236}">
                <a16:creationId xmlns:a16="http://schemas.microsoft.com/office/drawing/2014/main" id="{9024FCE2-E93C-8B48-9B3B-64C8039FC17A}"/>
              </a:ext>
            </a:extLst>
          </p:cNvPr>
          <p:cNvSpPr/>
          <p:nvPr/>
        </p:nvSpPr>
        <p:spPr>
          <a:xfrm>
            <a:off x="1846190" y="2425432"/>
            <a:ext cx="631065" cy="6053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1</a:t>
            </a:r>
          </a:p>
        </p:txBody>
      </p:sp>
      <p:sp>
        <p:nvSpPr>
          <p:cNvPr id="8" name="Oval 7">
            <a:extLst>
              <a:ext uri="{FF2B5EF4-FFF2-40B4-BE49-F238E27FC236}">
                <a16:creationId xmlns:a16="http://schemas.microsoft.com/office/drawing/2014/main" id="{4DE7E2E6-17CE-974D-BF1E-6567C1C5A69F}"/>
              </a:ext>
            </a:extLst>
          </p:cNvPr>
          <p:cNvSpPr/>
          <p:nvPr/>
        </p:nvSpPr>
        <p:spPr>
          <a:xfrm>
            <a:off x="1870021" y="3729033"/>
            <a:ext cx="631065" cy="6053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2</a:t>
            </a:r>
          </a:p>
        </p:txBody>
      </p:sp>
      <p:sp>
        <p:nvSpPr>
          <p:cNvPr id="3" name="TextBox 2">
            <a:extLst>
              <a:ext uri="{FF2B5EF4-FFF2-40B4-BE49-F238E27FC236}">
                <a16:creationId xmlns:a16="http://schemas.microsoft.com/office/drawing/2014/main" id="{F8C7583D-63C0-A74C-AE21-3A157B0D678B}"/>
              </a:ext>
            </a:extLst>
          </p:cNvPr>
          <p:cNvSpPr txBox="1"/>
          <p:nvPr/>
        </p:nvSpPr>
        <p:spPr>
          <a:xfrm>
            <a:off x="310971" y="1459468"/>
            <a:ext cx="3005951" cy="369332"/>
          </a:xfrm>
          <a:prstGeom prst="rect">
            <a:avLst/>
          </a:prstGeom>
          <a:noFill/>
        </p:spPr>
        <p:txBody>
          <a:bodyPr wrap="none" rtlCol="0">
            <a:spAutoFit/>
          </a:bodyPr>
          <a:lstStyle/>
          <a:p>
            <a:r>
              <a:rPr lang="es-ES_tradnl" dirty="0"/>
              <a:t>Dos Categorías (Clases) …</a:t>
            </a:r>
          </a:p>
        </p:txBody>
      </p:sp>
      <p:sp>
        <p:nvSpPr>
          <p:cNvPr id="10" name="TextBox 9">
            <a:extLst>
              <a:ext uri="{FF2B5EF4-FFF2-40B4-BE49-F238E27FC236}">
                <a16:creationId xmlns:a16="http://schemas.microsoft.com/office/drawing/2014/main" id="{005D4103-E13E-7E4A-BADE-3CC45F36514E}"/>
              </a:ext>
            </a:extLst>
          </p:cNvPr>
          <p:cNvSpPr txBox="1"/>
          <p:nvPr/>
        </p:nvSpPr>
        <p:spPr>
          <a:xfrm>
            <a:off x="2690782" y="2435697"/>
            <a:ext cx="4392548" cy="769441"/>
          </a:xfrm>
          <a:prstGeom prst="rect">
            <a:avLst/>
          </a:prstGeom>
          <a:noFill/>
        </p:spPr>
        <p:txBody>
          <a:bodyPr wrap="none" rtlCol="0">
            <a:spAutoFit/>
          </a:bodyPr>
          <a:lstStyle/>
          <a:p>
            <a:pPr algn="ctr"/>
            <a:r>
              <a:rPr lang="es-ES_tradnl" sz="3200"/>
              <a:t>PERSONAS &gt; 25 años</a:t>
            </a:r>
          </a:p>
          <a:p>
            <a:pPr algn="ctr"/>
            <a:r>
              <a:rPr lang="es-ES_tradnl" sz="1200"/>
              <a:t>(PERSONAS QUE TRABAJAN EN EL COLEGIO)</a:t>
            </a:r>
          </a:p>
        </p:txBody>
      </p:sp>
      <p:sp>
        <p:nvSpPr>
          <p:cNvPr id="12" name="TextBox 11">
            <a:extLst>
              <a:ext uri="{FF2B5EF4-FFF2-40B4-BE49-F238E27FC236}">
                <a16:creationId xmlns:a16="http://schemas.microsoft.com/office/drawing/2014/main" id="{CA398E4C-1DCF-F343-847D-223998F57C63}"/>
              </a:ext>
            </a:extLst>
          </p:cNvPr>
          <p:cNvSpPr txBox="1"/>
          <p:nvPr/>
        </p:nvSpPr>
        <p:spPr>
          <a:xfrm>
            <a:off x="2690781" y="3777717"/>
            <a:ext cx="4392549" cy="800219"/>
          </a:xfrm>
          <a:prstGeom prst="rect">
            <a:avLst/>
          </a:prstGeom>
          <a:noFill/>
        </p:spPr>
        <p:txBody>
          <a:bodyPr wrap="none" rtlCol="0">
            <a:spAutoFit/>
          </a:bodyPr>
          <a:lstStyle/>
          <a:p>
            <a:pPr algn="ctr"/>
            <a:r>
              <a:rPr lang="es-ES_tradnl" sz="3200" dirty="0"/>
              <a:t>PERSONAS &lt; 12 años</a:t>
            </a:r>
          </a:p>
          <a:p>
            <a:pPr algn="ctr"/>
            <a:r>
              <a:rPr lang="es-ES_tradnl" sz="1400" dirty="0"/>
              <a:t>(PERSONAS QUE ESTUDIAN EN EL COLEGIO)</a:t>
            </a:r>
          </a:p>
        </p:txBody>
      </p:sp>
      <p:sp>
        <p:nvSpPr>
          <p:cNvPr id="13" name="TextBox 12">
            <a:extLst>
              <a:ext uri="{FF2B5EF4-FFF2-40B4-BE49-F238E27FC236}">
                <a16:creationId xmlns:a16="http://schemas.microsoft.com/office/drawing/2014/main" id="{98E04ACE-B67D-3347-9D81-2987B57CA8F8}"/>
              </a:ext>
            </a:extLst>
          </p:cNvPr>
          <p:cNvSpPr txBox="1"/>
          <p:nvPr/>
        </p:nvSpPr>
        <p:spPr>
          <a:xfrm>
            <a:off x="614185" y="5557786"/>
            <a:ext cx="8366393" cy="1200329"/>
          </a:xfrm>
          <a:prstGeom prst="rect">
            <a:avLst/>
          </a:prstGeom>
          <a:noFill/>
        </p:spPr>
        <p:txBody>
          <a:bodyPr wrap="none" rtlCol="0">
            <a:spAutoFit/>
          </a:bodyPr>
          <a:lstStyle/>
          <a:p>
            <a:pPr marL="342900" indent="-342900">
              <a:buAutoNum type="alphaUcParenR"/>
            </a:pPr>
            <a:r>
              <a:rPr lang="es-ES_tradnl" dirty="0"/>
              <a:t>Qué atributo medir para determinar a qué categoría pertenece una persona?</a:t>
            </a:r>
          </a:p>
          <a:p>
            <a:pPr marL="342900" indent="-342900">
              <a:buAutoNum type="alphaUcParenR"/>
            </a:pPr>
            <a:r>
              <a:rPr lang="es-ES_tradnl" dirty="0"/>
              <a:t>Cómo medir este atributo?</a:t>
            </a:r>
          </a:p>
          <a:p>
            <a:pPr marL="342900" indent="-342900">
              <a:buAutoNum type="alphaUcParenR"/>
            </a:pPr>
            <a:r>
              <a:rPr lang="es-ES_tradnl" dirty="0"/>
              <a:t>Cómo usar este atributo para realizar la clasificación?</a:t>
            </a:r>
          </a:p>
          <a:p>
            <a:pPr marL="342900" indent="-342900">
              <a:buAutoNum type="alphaUcParenR"/>
            </a:pPr>
            <a:r>
              <a:rPr lang="es-ES_tradnl" dirty="0"/>
              <a:t>Cómo evaluar si este proceso de clasificación es efectivo?</a:t>
            </a:r>
          </a:p>
        </p:txBody>
      </p:sp>
    </p:spTree>
    <p:extLst>
      <p:ext uri="{BB962C8B-B14F-4D97-AF65-F5344CB8AC3E}">
        <p14:creationId xmlns:p14="http://schemas.microsoft.com/office/powerpoint/2010/main" val="75722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Avatar Female">
                <a:extLst>
                  <a:ext uri="{FF2B5EF4-FFF2-40B4-BE49-F238E27FC236}">
                    <a16:creationId xmlns:a16="http://schemas.microsoft.com/office/drawing/2014/main" id="{4238701C-464D-BB40-83CB-BAB0B5682920}"/>
                  </a:ext>
                </a:extLst>
              </p:cNvPr>
              <p:cNvGraphicFramePr>
                <a:graphicFrameLocks noChangeAspect="1"/>
              </p:cNvGraphicFramePr>
              <p:nvPr>
                <p:extLst>
                  <p:ext uri="{D42A27DB-BD31-4B8C-83A1-F6EECF244321}">
                    <p14:modId xmlns:p14="http://schemas.microsoft.com/office/powerpoint/2010/main" val="659545046"/>
                  </p:ext>
                </p:extLst>
              </p:nvPr>
            </p:nvGraphicFramePr>
            <p:xfrm>
              <a:off x="1174948" y="1594271"/>
              <a:ext cx="1178916" cy="3669458"/>
            </p:xfrm>
            <a:graphic>
              <a:graphicData uri="http://schemas.microsoft.com/office/drawing/2017/model3d">
                <am3d:model3d r:embed="rId2">
                  <am3d:spPr>
                    <a:xfrm>
                      <a:off x="0" y="0"/>
                      <a:ext cx="1178916" cy="3669458"/>
                    </a:xfrm>
                    <a:prstGeom prst="rect">
                      <a:avLst/>
                    </a:prstGeom>
                  </am3d:spPr>
                  <am3d:camera>
                    <am3d:pos x="0" y="0" z="52035889"/>
                    <am3d:up dx="0" dy="36000000" dz="0"/>
                    <am3d:lookAt x="0" y="0" z="0"/>
                    <am3d:perspective fov="2700000"/>
                  </am3d:camera>
                  <am3d:trans>
                    <am3d:meterPerModelUnit n="621971" d="1000000"/>
                    <am3d:preTrans dx="-95019" dy="-17857480" dz="1505735"/>
                    <am3d:scale>
                      <am3d:sx n="1000000" d="1000000"/>
                      <am3d:sy n="1000000" d="1000000"/>
                      <am3d:sz n="1000000" d="1000000"/>
                    </am3d:scale>
                    <am3d:rot ax="692546" ay="1827116" az="354557"/>
                    <am3d:postTrans dx="0" dy="0" dz="0"/>
                  </am3d:trans>
                  <am3d:raster rName="Office3DRenderer" rVer="16.0.8326">
                    <am3d:blip r:embed="rId3"/>
                  </am3d:raster>
                  <am3d:objViewport viewportSz="396775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Avatar Female">
                <a:extLst>
                  <a:ext uri="{FF2B5EF4-FFF2-40B4-BE49-F238E27FC236}">
                    <a16:creationId xmlns:a16="http://schemas.microsoft.com/office/drawing/2014/main" id="{4238701C-464D-BB40-83CB-BAB0B5682920}"/>
                  </a:ext>
                </a:extLst>
              </p:cNvPr>
              <p:cNvPicPr>
                <a:picLocks noGrp="1" noRot="1" noChangeAspect="1" noMove="1" noResize="1" noEditPoints="1" noAdjustHandles="1" noChangeArrowheads="1" noChangeShapeType="1" noCrop="1"/>
              </p:cNvPicPr>
              <p:nvPr/>
            </p:nvPicPr>
            <p:blipFill>
              <a:blip r:embed="rId3"/>
              <a:stretch>
                <a:fillRect/>
              </a:stretch>
            </p:blipFill>
            <p:spPr>
              <a:xfrm>
                <a:off x="1174948" y="1594271"/>
                <a:ext cx="1178916" cy="3669458"/>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3D Model 4" descr="Caroller in Blue Jacket">
                <a:extLst>
                  <a:ext uri="{FF2B5EF4-FFF2-40B4-BE49-F238E27FC236}">
                    <a16:creationId xmlns:a16="http://schemas.microsoft.com/office/drawing/2014/main" id="{16D92DD1-59DC-304E-A661-833333205817}"/>
                  </a:ext>
                </a:extLst>
              </p:cNvPr>
              <p:cNvGraphicFramePr/>
              <p:nvPr>
                <p:extLst>
                  <p:ext uri="{D42A27DB-BD31-4B8C-83A1-F6EECF244321}">
                    <p14:modId xmlns:p14="http://schemas.microsoft.com/office/powerpoint/2010/main" val="320927393"/>
                  </p:ext>
                </p:extLst>
              </p:nvPr>
            </p:nvGraphicFramePr>
            <p:xfrm>
              <a:off x="2702912" y="2421727"/>
              <a:ext cx="903150" cy="3358800"/>
            </p:xfrm>
            <a:graphic>
              <a:graphicData uri="http://schemas.microsoft.com/office/drawing/2017/model3d">
                <am3d:model3d r:embed="rId4">
                  <am3d:spPr>
                    <a:xfrm>
                      <a:off x="0" y="0"/>
                      <a:ext cx="903150" cy="3358800"/>
                    </a:xfrm>
                    <a:prstGeom prst="rect">
                      <a:avLst/>
                    </a:prstGeom>
                  </am3d:spPr>
                  <am3d:camera>
                    <am3d:pos x="0" y="0" z="53038953"/>
                    <am3d:up dx="0" dy="36000000" dz="0"/>
                    <am3d:lookAt x="0" y="0" z="0"/>
                    <am3d:perspective fov="2700000"/>
                  </am3d:camera>
                  <am3d:trans>
                    <am3d:meterPerModelUnit n="3809538" d="1000000"/>
                    <am3d:preTrans dx="-124000" dy="-18000000" dz="127018"/>
                    <am3d:scale>
                      <am3d:sx n="1000000" d="1000000"/>
                      <am3d:sy n="1000000" d="1000000"/>
                      <am3d:sz n="1000000" d="1000000"/>
                    </am3d:scale>
                    <am3d:rot/>
                    <am3d:postTrans dx="0" dy="0" dz="0"/>
                  </am3d:trans>
                  <am3d:raster rName="Office3DRenderer" rVer="16.0.8326">
                    <am3d:blip r:embed="rId5"/>
                  </am3d:raster>
                  <am3d:objViewport viewportSz="246714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Caroller in Blue Jacket">
                <a:extLst>
                  <a:ext uri="{FF2B5EF4-FFF2-40B4-BE49-F238E27FC236}">
                    <a16:creationId xmlns:a16="http://schemas.microsoft.com/office/drawing/2014/main" id="{16D92DD1-59DC-304E-A661-833333205817}"/>
                  </a:ext>
                </a:extLst>
              </p:cNvPr>
              <p:cNvPicPr>
                <a:picLocks noGrp="1" noRot="1" noChangeAspect="1" noMove="1" noResize="1" noEditPoints="1" noAdjustHandles="1" noChangeArrowheads="1" noChangeShapeType="1" noCrop="1"/>
              </p:cNvPicPr>
              <p:nvPr/>
            </p:nvPicPr>
            <p:blipFill>
              <a:blip r:embed="rId5"/>
              <a:stretch>
                <a:fillRect/>
              </a:stretch>
            </p:blipFill>
            <p:spPr>
              <a:xfrm>
                <a:off x="2702912" y="2421727"/>
                <a:ext cx="903150" cy="3358800"/>
              </a:xfrm>
              <a:prstGeom prst="rect">
                <a:avLst/>
              </a:prstGeom>
            </p:spPr>
          </p:pic>
        </mc:Fallback>
      </mc:AlternateContent>
      <p:sp>
        <p:nvSpPr>
          <p:cNvPr id="6" name="Oval 5">
            <a:extLst>
              <a:ext uri="{FF2B5EF4-FFF2-40B4-BE49-F238E27FC236}">
                <a16:creationId xmlns:a16="http://schemas.microsoft.com/office/drawing/2014/main" id="{95128D1E-A20A-134A-8492-B348A4F8A99A}"/>
              </a:ext>
            </a:extLst>
          </p:cNvPr>
          <p:cNvSpPr/>
          <p:nvPr/>
        </p:nvSpPr>
        <p:spPr>
          <a:xfrm>
            <a:off x="1448873" y="661026"/>
            <a:ext cx="631065" cy="6053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1</a:t>
            </a:r>
          </a:p>
        </p:txBody>
      </p:sp>
      <p:sp>
        <p:nvSpPr>
          <p:cNvPr id="7" name="Oval 6">
            <a:extLst>
              <a:ext uri="{FF2B5EF4-FFF2-40B4-BE49-F238E27FC236}">
                <a16:creationId xmlns:a16="http://schemas.microsoft.com/office/drawing/2014/main" id="{8D437E83-3A5C-7546-B05E-5E12F2B561E3}"/>
              </a:ext>
            </a:extLst>
          </p:cNvPr>
          <p:cNvSpPr/>
          <p:nvPr/>
        </p:nvSpPr>
        <p:spPr>
          <a:xfrm>
            <a:off x="2787438" y="1925888"/>
            <a:ext cx="631065" cy="6053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2</a:t>
            </a:r>
          </a:p>
        </p:txBody>
      </p:sp>
      <p:grpSp>
        <p:nvGrpSpPr>
          <p:cNvPr id="11" name="Group 10">
            <a:extLst>
              <a:ext uri="{FF2B5EF4-FFF2-40B4-BE49-F238E27FC236}">
                <a16:creationId xmlns:a16="http://schemas.microsoft.com/office/drawing/2014/main" id="{33E03C34-7938-DE48-B644-E88B0C26513F}"/>
              </a:ext>
            </a:extLst>
          </p:cNvPr>
          <p:cNvGrpSpPr/>
          <p:nvPr/>
        </p:nvGrpSpPr>
        <p:grpSpPr>
          <a:xfrm>
            <a:off x="357640" y="1751527"/>
            <a:ext cx="749943" cy="3512202"/>
            <a:chOff x="357640" y="1751527"/>
            <a:chExt cx="749943" cy="3512202"/>
          </a:xfrm>
        </p:grpSpPr>
        <p:cxnSp>
          <p:nvCxnSpPr>
            <p:cNvPr id="9" name="Straight Arrow Connector 8">
              <a:extLst>
                <a:ext uri="{FF2B5EF4-FFF2-40B4-BE49-F238E27FC236}">
                  <a16:creationId xmlns:a16="http://schemas.microsoft.com/office/drawing/2014/main" id="{71050527-B8BF-9F46-B3A7-DEE237EBE615}"/>
                </a:ext>
              </a:extLst>
            </p:cNvPr>
            <p:cNvCxnSpPr/>
            <p:nvPr/>
          </p:nvCxnSpPr>
          <p:spPr>
            <a:xfrm>
              <a:off x="1107583" y="1751527"/>
              <a:ext cx="0" cy="3512202"/>
            </a:xfrm>
            <a:prstGeom prst="straightConnector1">
              <a:avLst/>
            </a:prstGeom>
            <a:ln w="25400">
              <a:headEnd type="triangle"/>
              <a:tailEnd type="triangle"/>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C814D24E-19AB-0941-8B03-4515EDC8EEA6}"/>
                </a:ext>
              </a:extLst>
            </p:cNvPr>
            <p:cNvSpPr txBox="1"/>
            <p:nvPr/>
          </p:nvSpPr>
          <p:spPr>
            <a:xfrm>
              <a:off x="357640" y="3244334"/>
              <a:ext cx="697627" cy="369332"/>
            </a:xfrm>
            <a:prstGeom prst="rect">
              <a:avLst/>
            </a:prstGeom>
            <a:noFill/>
          </p:spPr>
          <p:txBody>
            <a:bodyPr wrap="none" rtlCol="0">
              <a:spAutoFit/>
            </a:bodyPr>
            <a:lstStyle/>
            <a:p>
              <a:r>
                <a:rPr lang="en-US" dirty="0"/>
                <a:t>1.7m</a:t>
              </a:r>
            </a:p>
          </p:txBody>
        </p:sp>
      </p:grpSp>
      <p:grpSp>
        <p:nvGrpSpPr>
          <p:cNvPr id="12" name="Group 11">
            <a:extLst>
              <a:ext uri="{FF2B5EF4-FFF2-40B4-BE49-F238E27FC236}">
                <a16:creationId xmlns:a16="http://schemas.microsoft.com/office/drawing/2014/main" id="{43EF87A1-C70A-2341-A28E-EDA217A386A5}"/>
              </a:ext>
            </a:extLst>
          </p:cNvPr>
          <p:cNvGrpSpPr/>
          <p:nvPr/>
        </p:nvGrpSpPr>
        <p:grpSpPr>
          <a:xfrm>
            <a:off x="3712060" y="3129569"/>
            <a:ext cx="697627" cy="2088000"/>
            <a:chOff x="1107583" y="3145156"/>
            <a:chExt cx="697627" cy="2088000"/>
          </a:xfrm>
        </p:grpSpPr>
        <p:cxnSp>
          <p:nvCxnSpPr>
            <p:cNvPr id="13" name="Straight Arrow Connector 12">
              <a:extLst>
                <a:ext uri="{FF2B5EF4-FFF2-40B4-BE49-F238E27FC236}">
                  <a16:creationId xmlns:a16="http://schemas.microsoft.com/office/drawing/2014/main" id="{A0B8867C-1476-9D45-8189-5AA48610F44B}"/>
                </a:ext>
              </a:extLst>
            </p:cNvPr>
            <p:cNvCxnSpPr>
              <a:cxnSpLocks/>
            </p:cNvCxnSpPr>
            <p:nvPr/>
          </p:nvCxnSpPr>
          <p:spPr>
            <a:xfrm>
              <a:off x="1107583" y="3145156"/>
              <a:ext cx="0" cy="2088000"/>
            </a:xfrm>
            <a:prstGeom prst="straightConnector1">
              <a:avLst/>
            </a:prstGeom>
            <a:ln w="25400">
              <a:headEnd type="triangle"/>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5EF3F6DC-6C9A-4244-A869-071AC8C703CB}"/>
                </a:ext>
              </a:extLst>
            </p:cNvPr>
            <p:cNvSpPr txBox="1"/>
            <p:nvPr/>
          </p:nvSpPr>
          <p:spPr>
            <a:xfrm>
              <a:off x="1107583" y="3906290"/>
              <a:ext cx="697627" cy="369332"/>
            </a:xfrm>
            <a:prstGeom prst="rect">
              <a:avLst/>
            </a:prstGeom>
            <a:noFill/>
          </p:spPr>
          <p:txBody>
            <a:bodyPr wrap="none" rtlCol="0">
              <a:spAutoFit/>
            </a:bodyPr>
            <a:lstStyle/>
            <a:p>
              <a:r>
                <a:rPr lang="en-US" dirty="0"/>
                <a:t>1.1m</a:t>
              </a:r>
            </a:p>
          </p:txBody>
        </p:sp>
      </p:grpSp>
      <p:sp>
        <p:nvSpPr>
          <p:cNvPr id="16" name="TextBox 15">
            <a:extLst>
              <a:ext uri="{FF2B5EF4-FFF2-40B4-BE49-F238E27FC236}">
                <a16:creationId xmlns:a16="http://schemas.microsoft.com/office/drawing/2014/main" id="{62FD9E9D-87F7-3745-8B04-DB59AE820568}"/>
              </a:ext>
            </a:extLst>
          </p:cNvPr>
          <p:cNvSpPr txBox="1"/>
          <p:nvPr/>
        </p:nvSpPr>
        <p:spPr>
          <a:xfrm>
            <a:off x="706453" y="5810634"/>
            <a:ext cx="3916457" cy="646331"/>
          </a:xfrm>
          <a:prstGeom prst="rect">
            <a:avLst/>
          </a:prstGeom>
          <a:noFill/>
        </p:spPr>
        <p:txBody>
          <a:bodyPr wrap="none" rtlCol="0">
            <a:spAutoFit/>
          </a:bodyPr>
          <a:lstStyle/>
          <a:p>
            <a:r>
              <a:rPr lang="en-US" dirty="0"/>
              <a:t>IF ALTURA &gt; 1.4 	THEN	CLASE 1</a:t>
            </a:r>
          </a:p>
          <a:p>
            <a:r>
              <a:rPr lang="en-US" dirty="0"/>
              <a:t>		ELSE	CLASE 2</a:t>
            </a:r>
          </a:p>
        </p:txBody>
      </p:sp>
      <p:pic>
        <p:nvPicPr>
          <p:cNvPr id="1026" name="Picture 2" descr="UNDERSTANDING BIOMETRIC PERFORMANCE EVALUATION">
            <a:extLst>
              <a:ext uri="{FF2B5EF4-FFF2-40B4-BE49-F238E27FC236}">
                <a16:creationId xmlns:a16="http://schemas.microsoft.com/office/drawing/2014/main" id="{BB80797D-B3DA-0C42-8427-5A8FBEDADA9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68338" y="2601076"/>
            <a:ext cx="4175662" cy="2505397"/>
          </a:xfrm>
          <a:prstGeom prst="rect">
            <a:avLst/>
          </a:prstGeom>
          <a:noFill/>
          <a:extLst>
            <a:ext uri="{909E8E84-426E-40DD-AFC4-6F175D3DCCD1}">
              <a14:hiddenFill xmlns:a14="http://schemas.microsoft.com/office/drawing/2010/main">
                <a:solidFill>
                  <a:srgbClr val="FFFFFF"/>
                </a:solidFill>
              </a14:hiddenFill>
            </a:ext>
          </a:extLst>
        </p:spPr>
      </p:pic>
      <p:sp>
        <p:nvSpPr>
          <p:cNvPr id="18" name="Oval 17">
            <a:extLst>
              <a:ext uri="{FF2B5EF4-FFF2-40B4-BE49-F238E27FC236}">
                <a16:creationId xmlns:a16="http://schemas.microsoft.com/office/drawing/2014/main" id="{A5C32A9A-EF6A-EA4E-96F5-39F1582E3F17}"/>
              </a:ext>
            </a:extLst>
          </p:cNvPr>
          <p:cNvSpPr/>
          <p:nvPr/>
        </p:nvSpPr>
        <p:spPr>
          <a:xfrm>
            <a:off x="6971763" y="3050428"/>
            <a:ext cx="497983" cy="4333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1</a:t>
            </a:r>
          </a:p>
        </p:txBody>
      </p:sp>
      <p:sp>
        <p:nvSpPr>
          <p:cNvPr id="19" name="Oval 18">
            <a:extLst>
              <a:ext uri="{FF2B5EF4-FFF2-40B4-BE49-F238E27FC236}">
                <a16:creationId xmlns:a16="http://schemas.microsoft.com/office/drawing/2014/main" id="{BC9B496C-E21A-DE4C-A763-0C68D7ADCDBA}"/>
              </a:ext>
            </a:extLst>
          </p:cNvPr>
          <p:cNvSpPr/>
          <p:nvPr/>
        </p:nvSpPr>
        <p:spPr>
          <a:xfrm>
            <a:off x="5136970" y="2382593"/>
            <a:ext cx="529733" cy="46363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2</a:t>
            </a:r>
          </a:p>
        </p:txBody>
      </p:sp>
      <p:sp>
        <p:nvSpPr>
          <p:cNvPr id="17" name="TextBox 16">
            <a:extLst>
              <a:ext uri="{FF2B5EF4-FFF2-40B4-BE49-F238E27FC236}">
                <a16:creationId xmlns:a16="http://schemas.microsoft.com/office/drawing/2014/main" id="{ABFC70E2-31E7-B146-9C94-2F880913ACAC}"/>
              </a:ext>
            </a:extLst>
          </p:cNvPr>
          <p:cNvSpPr txBox="1"/>
          <p:nvPr/>
        </p:nvSpPr>
        <p:spPr>
          <a:xfrm>
            <a:off x="5725499" y="1859209"/>
            <a:ext cx="1655133" cy="369332"/>
          </a:xfrm>
          <a:prstGeom prst="rect">
            <a:avLst/>
          </a:prstGeom>
          <a:noFill/>
        </p:spPr>
        <p:txBody>
          <a:bodyPr wrap="none" rtlCol="0">
            <a:spAutoFit/>
          </a:bodyPr>
          <a:lstStyle/>
          <a:p>
            <a:r>
              <a:rPr lang="en-US" dirty="0"/>
              <a:t>EVALUACIÓN</a:t>
            </a:r>
          </a:p>
        </p:txBody>
      </p:sp>
      <p:sp>
        <p:nvSpPr>
          <p:cNvPr id="21" name="TextBox 20">
            <a:extLst>
              <a:ext uri="{FF2B5EF4-FFF2-40B4-BE49-F238E27FC236}">
                <a16:creationId xmlns:a16="http://schemas.microsoft.com/office/drawing/2014/main" id="{A6F608C0-A803-9A42-BF84-2C0C3210D780}"/>
              </a:ext>
            </a:extLst>
          </p:cNvPr>
          <p:cNvSpPr txBox="1"/>
          <p:nvPr/>
        </p:nvSpPr>
        <p:spPr>
          <a:xfrm>
            <a:off x="5017163" y="5101653"/>
            <a:ext cx="4090543" cy="276999"/>
          </a:xfrm>
          <a:prstGeom prst="rect">
            <a:avLst/>
          </a:prstGeom>
          <a:noFill/>
        </p:spPr>
        <p:txBody>
          <a:bodyPr wrap="none" rtlCol="0">
            <a:spAutoFit/>
          </a:bodyPr>
          <a:lstStyle/>
          <a:p>
            <a:r>
              <a:rPr lang="en-US" sz="1200" dirty="0"/>
              <a:t>0.9              1.4                        1.7           1.9        ALTURA</a:t>
            </a:r>
          </a:p>
        </p:txBody>
      </p:sp>
    </p:spTree>
    <p:extLst>
      <p:ext uri="{BB962C8B-B14F-4D97-AF65-F5344CB8AC3E}">
        <p14:creationId xmlns:p14="http://schemas.microsoft.com/office/powerpoint/2010/main" val="1829593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0" presetClass="entr" presetSubtype="12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additive="sum">
                                        <p:cTn id="8" dur="1000" fill="hold"/>
                                        <p:tgtEl>
                                          <p:spTgt spid="4"/>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9" dur="1000" fill="hold"/>
                                        <p:tgtEl>
                                          <p:spTgt spid="4"/>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0" dur="1000" fill="hold"/>
                                        <p:tgtEl>
                                          <p:spTgt spid="4"/>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1" dur="1000" fill="hold"/>
                                        <p:tgtEl>
                                          <p:spTgt spid="4"/>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par>
                          <p:cTn id="12" fill="hold">
                            <p:stCondLst>
                              <p:cond delay="1000"/>
                            </p:stCondLst>
                            <p:childTnLst>
                              <p:par>
                                <p:cTn id="13" presetID="1"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60" presetClass="entr" presetSubtype="128"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additive="sum">
                                        <p:cTn id="20" dur="1000" fill="hold"/>
                                        <p:tgtEl>
                                          <p:spTgt spid="5"/>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21" dur="1000" fill="hold"/>
                                        <p:tgtEl>
                                          <p:spTgt spid="5"/>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2" dur="1000" fill="hold"/>
                                        <p:tgtEl>
                                          <p:spTgt spid="5"/>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3" dur="1000" fill="hold"/>
                                        <p:tgtEl>
                                          <p:spTgt spid="5"/>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par>
                          <p:cTn id="24" fill="hold">
                            <p:stCondLst>
                              <p:cond delay="1000"/>
                            </p:stCondLst>
                            <p:childTnLst>
                              <p:par>
                                <p:cTn id="25" presetID="1" presetClass="entr" presetSubtype="0"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down)">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down)">
                                      <p:cBhvr>
                                        <p:cTn id="36" dur="500"/>
                                        <p:tgtEl>
                                          <p:spTgt spid="12"/>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026"/>
                                        </p:tgtEl>
                                        <p:attrNameLst>
                                          <p:attrName>style.visibility</p:attrName>
                                        </p:attrNameLst>
                                      </p:cBhvr>
                                      <p:to>
                                        <p:strVal val="visible"/>
                                      </p:to>
                                    </p:set>
                                  </p:childTnLst>
                                </p:cTn>
                              </p:par>
                            </p:childTnLst>
                          </p:cTn>
                        </p:par>
                        <p:par>
                          <p:cTn id="45" fill="hold">
                            <p:stCondLst>
                              <p:cond delay="0"/>
                            </p:stCondLst>
                            <p:childTnLst>
                              <p:par>
                                <p:cTn id="46" presetID="1" presetClass="entr" presetSubtype="0"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grpId="0" nodeType="afterEffect">
                                  <p:stCondLst>
                                    <p:cond delay="0"/>
                                  </p:stCondLst>
                                  <p:childTnLst>
                                    <p:set>
                                      <p:cBhvr>
                                        <p:cTn id="50" dur="1" fill="hold">
                                          <p:stCondLst>
                                            <p:cond delay="0"/>
                                          </p:stCondLst>
                                        </p:cTn>
                                        <p:tgtEl>
                                          <p:spTgt spid="1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6" grpId="0"/>
      <p:bldP spid="18" grpId="0" animBg="1"/>
      <p:bldP spid="19" grpId="0" animBg="1"/>
      <p:bldP spid="17" grpId="0"/>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 Box 2"/>
          <p:cNvSpPr txBox="1">
            <a:spLocks noChangeArrowheads="1"/>
          </p:cNvSpPr>
          <p:nvPr/>
        </p:nvSpPr>
        <p:spPr bwMode="auto">
          <a:xfrm>
            <a:off x="460374" y="1751953"/>
            <a:ext cx="8124825" cy="4862870"/>
          </a:xfrm>
          <a:prstGeom prst="rect">
            <a:avLst/>
          </a:prstGeom>
          <a:noFill/>
          <a:ln w="9525">
            <a:noFill/>
            <a:miter lim="800000"/>
            <a:headEnd/>
            <a:tailEnd/>
          </a:ln>
        </p:spPr>
        <p:txBody>
          <a:bodyPr wrap="square">
            <a:prstTxWarp prst="textNoShape">
              <a:avLst/>
            </a:prstTxWarp>
            <a:spAutoFit/>
          </a:bodyPr>
          <a:lstStyle/>
          <a:p>
            <a:pPr marL="342900" lvl="0" indent="-342900">
              <a:spcAft>
                <a:spcPts val="1200"/>
              </a:spcAft>
              <a:buFont typeface="+mj-lt"/>
              <a:buAutoNum type="arabicPeriod"/>
            </a:pPr>
            <a:r>
              <a:rPr lang="es-CL" sz="2000" dirty="0">
                <a:latin typeface="Trebuchet MS"/>
                <a:cs typeface="Trebuchet MS"/>
              </a:rPr>
              <a:t>Analizar las nociones básicas de extracción de características, selección de características, clasificación y evaluación de desempeño.</a:t>
            </a:r>
            <a:endParaRPr lang="en-US" sz="2000" dirty="0">
              <a:latin typeface="Trebuchet MS"/>
              <a:cs typeface="Trebuchet MS"/>
            </a:endParaRPr>
          </a:p>
          <a:p>
            <a:pPr marL="342900" lvl="0" indent="-342900">
              <a:spcAft>
                <a:spcPts val="1200"/>
              </a:spcAft>
              <a:buFont typeface="+mj-lt"/>
              <a:buAutoNum type="arabicPeriod"/>
            </a:pPr>
            <a:r>
              <a:rPr lang="es-CL" sz="2000" dirty="0">
                <a:latin typeface="Trebuchet MS"/>
                <a:cs typeface="Trebuchet MS"/>
              </a:rPr>
              <a:t>Aplicar técnicas basadas en procesamiento de imágenes para la extracción de características geométricas y cromáticas en problemas donde el reconocimiento de patrones se realice a  partir de información visual.</a:t>
            </a:r>
            <a:endParaRPr lang="en-US" sz="2000" dirty="0">
              <a:latin typeface="Trebuchet MS"/>
              <a:cs typeface="Trebuchet MS"/>
            </a:endParaRPr>
          </a:p>
          <a:p>
            <a:pPr marL="342900" lvl="0" indent="-342900">
              <a:spcAft>
                <a:spcPts val="1200"/>
              </a:spcAft>
              <a:buFont typeface="+mj-lt"/>
              <a:buAutoNum type="arabicPeriod"/>
            </a:pPr>
            <a:r>
              <a:rPr lang="es-CL" sz="2000" dirty="0">
                <a:latin typeface="Trebuchet MS"/>
                <a:cs typeface="Trebuchet MS"/>
              </a:rPr>
              <a:t>Diseñar y evaluar características a ser extraídas donde la reconocimiento de patrones se realiza a partir de información visual u otro tipo de información.</a:t>
            </a:r>
            <a:endParaRPr lang="en-US" sz="2000" dirty="0">
              <a:latin typeface="Trebuchet MS"/>
              <a:cs typeface="Trebuchet MS"/>
            </a:endParaRPr>
          </a:p>
          <a:p>
            <a:pPr marL="342900" lvl="0" indent="-342900">
              <a:spcAft>
                <a:spcPts val="1200"/>
              </a:spcAft>
              <a:buFont typeface="+mj-lt"/>
              <a:buAutoNum type="arabicPeriod"/>
            </a:pPr>
            <a:r>
              <a:rPr lang="es-CL" sz="2000" dirty="0">
                <a:latin typeface="Trebuchet MS"/>
                <a:cs typeface="Trebuchet MS"/>
              </a:rPr>
              <a:t>Evaluar algoritmos eficientes para seleccionar características: Análisis de componentes principales, discriminante de Fisher, búsqueda exhaustiva, búsqueda secuencial, Branch&amp;Bound, entre otros.</a:t>
            </a:r>
          </a:p>
        </p:txBody>
      </p:sp>
      <p:sp>
        <p:nvSpPr>
          <p:cNvPr id="8195" name="Text Box 4"/>
          <p:cNvSpPr txBox="1">
            <a:spLocks noChangeArrowheads="1"/>
          </p:cNvSpPr>
          <p:nvPr/>
        </p:nvSpPr>
        <p:spPr bwMode="auto">
          <a:xfrm>
            <a:off x="450850" y="656578"/>
            <a:ext cx="3198311" cy="584775"/>
          </a:xfrm>
          <a:prstGeom prst="rect">
            <a:avLst/>
          </a:prstGeom>
          <a:noFill/>
          <a:ln w="9525">
            <a:noFill/>
            <a:miter lim="800000"/>
            <a:headEnd/>
            <a:tailEnd/>
          </a:ln>
        </p:spPr>
        <p:txBody>
          <a:bodyPr wrap="none">
            <a:prstTxWarp prst="textNoShape">
              <a:avLst/>
            </a:prstTxWarp>
            <a:spAutoFit/>
          </a:bodyPr>
          <a:lstStyle/>
          <a:p>
            <a:r>
              <a:rPr lang="es-CL" sz="3200" b="1" dirty="0">
                <a:solidFill>
                  <a:schemeClr val="accent2"/>
                </a:solidFill>
                <a:latin typeface="Trebuchet MS" charset="0"/>
              </a:rPr>
              <a:t>Objetivos (1/2) </a:t>
            </a:r>
            <a:endParaRPr lang="es-ES" sz="3200" b="1" dirty="0">
              <a:solidFill>
                <a:schemeClr val="accent2"/>
              </a:solidFill>
              <a:latin typeface="Trebuchet MS"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19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19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19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19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 Box 2"/>
          <p:cNvSpPr txBox="1">
            <a:spLocks noChangeArrowheads="1"/>
          </p:cNvSpPr>
          <p:nvPr/>
        </p:nvSpPr>
        <p:spPr bwMode="auto">
          <a:xfrm>
            <a:off x="460374" y="2370138"/>
            <a:ext cx="8124825" cy="3170099"/>
          </a:xfrm>
          <a:prstGeom prst="rect">
            <a:avLst/>
          </a:prstGeom>
          <a:noFill/>
          <a:ln w="9525">
            <a:noFill/>
            <a:miter lim="800000"/>
            <a:headEnd/>
            <a:tailEnd/>
          </a:ln>
        </p:spPr>
        <p:txBody>
          <a:bodyPr wrap="square">
            <a:prstTxWarp prst="textNoShape">
              <a:avLst/>
            </a:prstTxWarp>
            <a:spAutoFit/>
          </a:bodyPr>
          <a:lstStyle/>
          <a:p>
            <a:pPr marL="457200" lvl="0" indent="-457200">
              <a:spcAft>
                <a:spcPts val="1200"/>
              </a:spcAft>
              <a:buFont typeface="+mj-lt"/>
              <a:buAutoNum type="arabicPeriod" startAt="5"/>
            </a:pPr>
            <a:r>
              <a:rPr lang="es-CL" sz="2000" dirty="0">
                <a:latin typeface="Trebuchet MS"/>
                <a:cs typeface="Trebuchet MS"/>
              </a:rPr>
              <a:t>Diseñar clasificadores capaces de resolver problemas reales basados en las técnicas de clasificador lineal, árbol binario de decisión, vecino más cercano, Mahalanobis, Bayes, SVM, redes neuronales entre otros.</a:t>
            </a:r>
            <a:endParaRPr lang="en-US" sz="2000" dirty="0">
              <a:latin typeface="Trebuchet MS"/>
              <a:cs typeface="Trebuchet MS"/>
            </a:endParaRPr>
          </a:p>
          <a:p>
            <a:pPr marL="342900" lvl="0" indent="-342900">
              <a:spcAft>
                <a:spcPts val="1200"/>
              </a:spcAft>
              <a:buFont typeface="+mj-lt"/>
              <a:buAutoNum type="arabicPeriod" startAt="5"/>
            </a:pPr>
            <a:r>
              <a:rPr lang="es-CL" sz="2000" dirty="0">
                <a:latin typeface="Trebuchet MS"/>
                <a:cs typeface="Trebuchet MS"/>
              </a:rPr>
              <a:t>Aplicar técnicas para establecer y comparar el desempeño de los clasificadores: Validación cruzada, bootstrap, e intervalos de confianza basados en distribuciones estadísticas.</a:t>
            </a:r>
            <a:endParaRPr lang="en-US" sz="2000" dirty="0">
              <a:latin typeface="Trebuchet MS"/>
              <a:cs typeface="Trebuchet MS"/>
            </a:endParaRPr>
          </a:p>
          <a:p>
            <a:pPr marL="342900" lvl="0" indent="-342900">
              <a:spcAft>
                <a:spcPts val="1200"/>
              </a:spcAft>
              <a:buFont typeface="+mj-lt"/>
              <a:buAutoNum type="arabicPeriod" startAt="5"/>
            </a:pPr>
            <a:r>
              <a:rPr lang="es-CL" sz="2000" dirty="0">
                <a:latin typeface="Trebuchet MS"/>
                <a:cs typeface="Trebuchet MS"/>
              </a:rPr>
              <a:t>Diseñar un sistema automático de reconocimiento de patrones capaz de resolver un problema real.</a:t>
            </a:r>
            <a:endParaRPr lang="en-US" sz="2000" dirty="0">
              <a:latin typeface="Trebuchet MS"/>
              <a:cs typeface="Trebuchet MS"/>
            </a:endParaRPr>
          </a:p>
        </p:txBody>
      </p:sp>
      <p:sp>
        <p:nvSpPr>
          <p:cNvPr id="4" name="Text Box 4">
            <a:extLst>
              <a:ext uri="{FF2B5EF4-FFF2-40B4-BE49-F238E27FC236}">
                <a16:creationId xmlns:a16="http://schemas.microsoft.com/office/drawing/2014/main" id="{85076E2F-253B-584B-B667-EA70417671EC}"/>
              </a:ext>
            </a:extLst>
          </p:cNvPr>
          <p:cNvSpPr txBox="1">
            <a:spLocks noChangeArrowheads="1"/>
          </p:cNvSpPr>
          <p:nvPr/>
        </p:nvSpPr>
        <p:spPr bwMode="auto">
          <a:xfrm>
            <a:off x="450850" y="656578"/>
            <a:ext cx="3198311" cy="584775"/>
          </a:xfrm>
          <a:prstGeom prst="rect">
            <a:avLst/>
          </a:prstGeom>
          <a:noFill/>
          <a:ln w="9525">
            <a:noFill/>
            <a:miter lim="800000"/>
            <a:headEnd/>
            <a:tailEnd/>
          </a:ln>
        </p:spPr>
        <p:txBody>
          <a:bodyPr wrap="none">
            <a:prstTxWarp prst="textNoShape">
              <a:avLst/>
            </a:prstTxWarp>
            <a:spAutoFit/>
          </a:bodyPr>
          <a:lstStyle/>
          <a:p>
            <a:r>
              <a:rPr lang="es-CL" sz="3200" b="1" dirty="0">
                <a:solidFill>
                  <a:schemeClr val="accent2"/>
                </a:solidFill>
                <a:latin typeface="Trebuchet MS" charset="0"/>
              </a:rPr>
              <a:t>Objetivos (2/2) </a:t>
            </a:r>
            <a:endParaRPr lang="es-ES" sz="3200" b="1" dirty="0">
              <a:solidFill>
                <a:schemeClr val="accent2"/>
              </a:solidFill>
              <a:latin typeface="Trebuchet MS" charset="0"/>
            </a:endParaRPr>
          </a:p>
        </p:txBody>
      </p:sp>
    </p:spTree>
    <p:extLst>
      <p:ext uri="{BB962C8B-B14F-4D97-AF65-F5344CB8AC3E}">
        <p14:creationId xmlns:p14="http://schemas.microsoft.com/office/powerpoint/2010/main" val="3341451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19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19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19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4" grpId="0" build="p"/>
    </p:bldLst>
  </p:timing>
</p:sld>
</file>

<file path=ppt/theme/theme1.xml><?xml version="1.0" encoding="utf-8"?>
<a:theme xmlns:a="http://schemas.openxmlformats.org/drawingml/2006/main" name="1_Diseño predeterminado">
  <a:themeElements>
    <a:clrScheme name="1_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Diseño predeterminad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Diseño predeterminado">
  <a:themeElements>
    <a:clrScheme name="2_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iseño predeterminad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ema d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9221</TotalTime>
  <Words>1466</Words>
  <Application>Microsoft Macintosh PowerPoint</Application>
  <PresentationFormat>On-screen Show (4:3)</PresentationFormat>
  <Paragraphs>186</Paragraphs>
  <Slides>35</Slides>
  <Notes>16</Notes>
  <HiddenSlides>1</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35</vt:i4>
      </vt:variant>
    </vt:vector>
  </HeadingPairs>
  <TitlesOfParts>
    <vt:vector size="40" baseType="lpstr">
      <vt:lpstr>Arial</vt:lpstr>
      <vt:lpstr>Lato Extended</vt:lpstr>
      <vt:lpstr>Trebuchet MS</vt:lpstr>
      <vt:lpstr>1_Diseño predeterminado</vt:lpstr>
      <vt:lpstr>2_Diseño predeterminado</vt:lpstr>
      <vt:lpstr>PowerPoint Presentation</vt:lpstr>
      <vt:lpstr>PowerPoint Presentation</vt:lpstr>
      <vt:lpstr>PowerPoint Presentation</vt:lpstr>
      <vt:lpstr>Ejemplo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PUC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Domingo Mery</dc:creator>
  <cp:lastModifiedBy>Domingo Mery</cp:lastModifiedBy>
  <cp:revision>113</cp:revision>
  <dcterms:created xsi:type="dcterms:W3CDTF">2012-08-01T13:57:31Z</dcterms:created>
  <dcterms:modified xsi:type="dcterms:W3CDTF">2025-03-10T16:27:36Z</dcterms:modified>
</cp:coreProperties>
</file>

<file path=docProps/thumbnail.jpeg>
</file>